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4.xml" ContentType="application/vnd.openxmlformats-officedocument.theme+xml"/>
  <Override PartName="/ppt/slideLayouts/slideLayout199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716" r:id="rId5"/>
    <p:sldMasterId id="2147483796" r:id="rId6"/>
    <p:sldMasterId id="2147483878" r:id="rId7"/>
    <p:sldMasterId id="2147483892" r:id="rId8"/>
    <p:sldMasterId id="2147483894" r:id="rId9"/>
  </p:sldMasterIdLst>
  <p:notesMasterIdLst>
    <p:notesMasterId r:id="rId24"/>
  </p:notesMasterIdLst>
  <p:sldIdLst>
    <p:sldId id="451" r:id="rId10"/>
    <p:sldId id="473" r:id="rId11"/>
    <p:sldId id="474" r:id="rId12"/>
    <p:sldId id="502" r:id="rId13"/>
    <p:sldId id="2145706227" r:id="rId14"/>
    <p:sldId id="2145706240" r:id="rId15"/>
    <p:sldId id="2145706242" r:id="rId16"/>
    <p:sldId id="2145706243" r:id="rId17"/>
    <p:sldId id="2145706244" r:id="rId18"/>
    <p:sldId id="489" r:id="rId19"/>
    <p:sldId id="484" r:id="rId20"/>
    <p:sldId id="2145706228" r:id="rId21"/>
    <p:sldId id="2145706245" r:id="rId22"/>
    <p:sldId id="21457061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84881A-FCE0-BD4D-67F3-9A28EFE8D57A}" name="Robinson, Elsa" initials="ER" userId="S::Elsa.Robinson@kpmg.co.uk::593237a1-5213-4a4a-bf43-53ca31b10b0b" providerId="AD"/>
  <p188:author id="{5F3B7850-9A58-6E50-FD68-33E10A44020E}" name="Tiley, Hannah" initials="TH" userId="S::hannah.tiley@kpmg.co.uk::f51ba374-e166-406e-b4bf-ca9d657eae6a" providerId="AD"/>
  <p188:author id="{BD2514F7-F4D1-238D-83B8-CFCDB37E6006}" name="Seetharaman, Saivignesh" initials="Sai" userId="Seetharaman, Saivignesh" providerId="None"/>
  <p188:author id="{D45D04FC-362D-BA71-5000-9C6018066CA5}" name="Jin, Zia" initials="ZJ" userId="S::Zia.Jin@kpmg.co.uk::560782cd-a997-4d2b-ba99-ed081c6960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A6450-9315-4D32-9EF2-2AE82DFD7AF3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F963A-1723-4BC2-8557-44BD11894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36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6D40A-E5B7-1280-D63B-9C962AA5E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D7A08A-3875-47BA-C9DC-EE19E358B0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990416-CD23-C558-5AE7-CE229F6B1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26BE8-C71E-A7D0-6F59-90C35F8CC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91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88D3C-AACB-AC2D-8977-0864081BD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91986-E7DB-85D5-B04D-0B26FB90F1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46D47D-C73F-3400-036F-62AED0CA7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CE553-5A2D-E21D-BA96-204980DF3E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83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16288-DC9C-D87B-3BA0-12E1F9B23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45C958-6C2E-FA07-BD82-6294F0F61C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E7FD8F-34AF-ECCD-5A59-CBE236EAC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A790C-724E-568B-F69C-282DC9A8F2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518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79876-B3B0-59B1-E535-42EA3F316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F82021-2E15-2128-5E32-A40D5329A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2392E2-91EB-1CC8-C439-44063149A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E96E7-371D-6285-1371-F75E2648DA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103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00C3D-1ACE-B00D-F6D6-E9ECFE18C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0E3E07-3A2E-4B33-0EBD-BBBB723EDF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83D1FB-DAE9-CD4B-9D17-0606C37F9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F79D-CB78-82B3-E653-ACE3DD60F1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93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F7034-5D99-7F1D-C8F5-D6D6917C8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C7DD78-F796-8ECE-2FDE-A0375C51A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544239-B561-7142-6D76-EC59265E8F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E7CD2-D9BE-8C9D-C6E2-D8E6508C1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084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71895-C715-0DC8-689E-EE372A00B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8FC27C-83B7-6034-ADF7-75EF50257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D541E6-A868-8E62-9B61-5DCCA3670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A5904-9E91-5916-DCBD-62326517DB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816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241D6-98A6-D05B-26F2-7E2DF66DD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3EC0F0-164C-7A32-3FCE-2562039C87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4F23A3-645E-607D-6E7F-F58B91EC9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07E6F-9DB6-1E51-CB68-0F7A7B023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8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18.sv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4" Type="http://schemas.openxmlformats.org/officeDocument/2006/relationships/image" Target="../media/image18.sv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6.xml"/><Relationship Id="rId4" Type="http://schemas.openxmlformats.org/officeDocument/2006/relationships/image" Target="../media/image18.svg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6483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2280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Viole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61D870-9F9E-E04F-A62F-C9DEF6ED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5846"/>
            <a:ext cx="9692420" cy="668216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F43DAE-11F0-3549-BFF1-A35B20749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928318"/>
            <a:ext cx="9692420" cy="781056"/>
          </a:xfrm>
        </p:spPr>
        <p:txBody>
          <a:bodyPr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D7231-8B58-BB40-B9F7-3B11D5EBF867}"/>
              </a:ext>
            </a:extLst>
          </p:cNvPr>
          <p:cNvSpPr/>
          <p:nvPr userDrawn="1"/>
        </p:nvSpPr>
        <p:spPr>
          <a:xfrm>
            <a:off x="11995151" y="0"/>
            <a:ext cx="1968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B4CEEF-1B82-464D-9143-D1F71E7949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270438-D8A4-423C-A20A-9A659D258C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660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able of Contents with Visu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AD566-8583-4475-A096-A177604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4731723" cy="96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97091393-5B32-4687-B23A-7838A2A25A2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2031" y="27527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4EFDD7E2-57EF-47B5-AF8A-BF6D20E10C47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190362" y="2750604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8A45169-55E0-4EE5-8CBA-8768DBF2F54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191546" y="310401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075F6C6B-6992-47B7-BC49-F4AC1EE38A8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42031" y="3545380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599CCF3B-6B06-4CAD-8825-545E17FF2ACF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190362" y="3543219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41B2844B-42C8-4FB2-BA00-4038766A4A1D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191546" y="389662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4A758C59-C8FF-42D2-9532-27C881E5032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2031" y="4339769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930D6C4D-8511-437A-B3D5-0F9CBC93B993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190362" y="4337608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218CAD9D-594C-4262-9BE4-D19C1B8241C1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191546" y="469101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8D97654-EEEA-4D58-A2DB-CCD6CCA548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2031" y="5131437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09F33D73-E99B-4746-8C7A-EBD6161BCDB4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1190362" y="512927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89230667-50D9-47D9-A8C7-FAE52F19D569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191546" y="548268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281186E-573E-EE05-B138-F2147E78ABDC}"/>
              </a:ext>
            </a:extLst>
          </p:cNvPr>
          <p:cNvSpPr>
            <a:spLocks noGrp="1"/>
          </p:cNvSpPr>
          <p:nvPr>
            <p:ph type="ftr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D221522-8752-D144-CBDC-F4E82C157112}"/>
              </a:ext>
            </a:extLst>
          </p:cNvPr>
          <p:cNvSpPr>
            <a:spLocks noGrp="1"/>
          </p:cNvSpPr>
          <p:nvPr>
            <p:ph type="dt" sz="half" idx="94"/>
          </p:nvPr>
        </p:nvSpPr>
        <p:spPr/>
        <p:txBody>
          <a:bodyPr/>
          <a:lstStyle/>
          <a:p>
            <a:fld id="{4645A3FD-5C5A-4F91-AE43-309EDE1FEC3B}" type="datetime1">
              <a:rPr lang="en-US" smtClean="0"/>
              <a:t>9/12/2025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4C0408-DEDF-6B0B-2B8E-193A356A5A0A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04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48CC6-20AF-44F7-B957-4A304BA587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573105" y="6367454"/>
            <a:ext cx="5619586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LLP, a UK limited liability partnership and a member firm of the KPMG global </a:t>
            </a:r>
            <a:r>
              <a:rPr lang="en-US" sz="738" kern="1200" noProof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independent member firms affiliated with KPMG International Limited, a private English company limited by guarantee.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B1B73-0F5A-4B77-83D1-A16C7035E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515643" y="6413623"/>
            <a:ext cx="1637529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38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D0DBDCEE-A283-4750-BBE4-7DA0B6F510F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231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231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F7998E-6CE7-4E52-A139-933AD2B32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D91D2281-E8ED-4D25-972C-2978DD7A8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787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2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47596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6579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2506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667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66486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031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C677BCD-ED1F-4B13-88E6-B887B50505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351363 w 4781135"/>
              <a:gd name="connsiteY0" fmla="*/ 4913481 h 5143500"/>
              <a:gd name="connsiteX1" fmla="*/ 331613 w 4781135"/>
              <a:gd name="connsiteY1" fmla="*/ 4933530 h 5143500"/>
              <a:gd name="connsiteX2" fmla="*/ 352237 w 4781135"/>
              <a:gd name="connsiteY2" fmla="*/ 4953582 h 5143500"/>
              <a:gd name="connsiteX3" fmla="*/ 371987 w 4781135"/>
              <a:gd name="connsiteY3" fmla="*/ 4933533 h 5143500"/>
              <a:gd name="connsiteX4" fmla="*/ 351363 w 4781135"/>
              <a:gd name="connsiteY4" fmla="*/ 4913481 h 5143500"/>
              <a:gd name="connsiteX5" fmla="*/ 891920 w 4781135"/>
              <a:gd name="connsiteY5" fmla="*/ 4837319 h 5143500"/>
              <a:gd name="connsiteX6" fmla="*/ 927648 w 4781135"/>
              <a:gd name="connsiteY6" fmla="*/ 4877990 h 5143500"/>
              <a:gd name="connsiteX7" fmla="*/ 893949 w 4781135"/>
              <a:gd name="connsiteY7" fmla="*/ 4918669 h 5143500"/>
              <a:gd name="connsiteX8" fmla="*/ 858212 w 4781135"/>
              <a:gd name="connsiteY8" fmla="*/ 4877990 h 5143500"/>
              <a:gd name="connsiteX9" fmla="*/ 891920 w 4781135"/>
              <a:gd name="connsiteY9" fmla="*/ 4837319 h 5143500"/>
              <a:gd name="connsiteX10" fmla="*/ 559545 w 4781135"/>
              <a:gd name="connsiteY10" fmla="*/ 4837319 h 5143500"/>
              <a:gd name="connsiteX11" fmla="*/ 579303 w 4781135"/>
              <a:gd name="connsiteY11" fmla="*/ 4839934 h 5143500"/>
              <a:gd name="connsiteX12" fmla="*/ 586562 w 4781135"/>
              <a:gd name="connsiteY12" fmla="*/ 4847771 h 5143500"/>
              <a:gd name="connsiteX13" fmla="*/ 586562 w 4781135"/>
              <a:gd name="connsiteY13" fmla="*/ 4908209 h 5143500"/>
              <a:gd name="connsiteX14" fmla="*/ 579303 w 4781135"/>
              <a:gd name="connsiteY14" fmla="*/ 4916053 h 5143500"/>
              <a:gd name="connsiteX15" fmla="*/ 559545 w 4781135"/>
              <a:gd name="connsiteY15" fmla="*/ 4918669 h 5143500"/>
              <a:gd name="connsiteX16" fmla="*/ 523519 w 4781135"/>
              <a:gd name="connsiteY16" fmla="*/ 4877990 h 5143500"/>
              <a:gd name="connsiteX17" fmla="*/ 559545 w 4781135"/>
              <a:gd name="connsiteY17" fmla="*/ 4837319 h 5143500"/>
              <a:gd name="connsiteX18" fmla="*/ 1101680 w 4781135"/>
              <a:gd name="connsiteY18" fmla="*/ 4805359 h 5143500"/>
              <a:gd name="connsiteX19" fmla="*/ 1095864 w 4781135"/>
              <a:gd name="connsiteY19" fmla="*/ 4811167 h 5143500"/>
              <a:gd name="connsiteX20" fmla="*/ 1095864 w 4781135"/>
              <a:gd name="connsiteY20" fmla="*/ 4944812 h 5143500"/>
              <a:gd name="connsiteX21" fmla="*/ 1101680 w 4781135"/>
              <a:gd name="connsiteY21" fmla="*/ 4950628 h 5143500"/>
              <a:gd name="connsiteX22" fmla="*/ 1127823 w 4781135"/>
              <a:gd name="connsiteY22" fmla="*/ 4950628 h 5143500"/>
              <a:gd name="connsiteX23" fmla="*/ 1133640 w 4781135"/>
              <a:gd name="connsiteY23" fmla="*/ 4944812 h 5143500"/>
              <a:gd name="connsiteX24" fmla="*/ 1133640 w 4781135"/>
              <a:gd name="connsiteY24" fmla="*/ 4811167 h 5143500"/>
              <a:gd name="connsiteX25" fmla="*/ 1127823 w 4781135"/>
              <a:gd name="connsiteY25" fmla="*/ 4805359 h 5143500"/>
              <a:gd name="connsiteX26" fmla="*/ 891920 w 4781135"/>
              <a:gd name="connsiteY26" fmla="*/ 4802455 h 5143500"/>
              <a:gd name="connsiteX27" fmla="*/ 819859 w 4781135"/>
              <a:gd name="connsiteY27" fmla="*/ 4877990 h 5143500"/>
              <a:gd name="connsiteX28" fmla="*/ 893949 w 4781135"/>
              <a:gd name="connsiteY28" fmla="*/ 4953533 h 5143500"/>
              <a:gd name="connsiteX29" fmla="*/ 966000 w 4781135"/>
              <a:gd name="connsiteY29" fmla="*/ 4877990 h 5143500"/>
              <a:gd name="connsiteX30" fmla="*/ 891920 w 4781135"/>
              <a:gd name="connsiteY30" fmla="*/ 4802455 h 5143500"/>
              <a:gd name="connsiteX31" fmla="*/ 725443 w 4781135"/>
              <a:gd name="connsiteY31" fmla="*/ 4802455 h 5143500"/>
              <a:gd name="connsiteX32" fmla="*/ 667045 w 4781135"/>
              <a:gd name="connsiteY32" fmla="*/ 4812907 h 5143500"/>
              <a:gd name="connsiteX33" fmla="*/ 659777 w 4781135"/>
              <a:gd name="connsiteY33" fmla="*/ 4824531 h 5143500"/>
              <a:gd name="connsiteX34" fmla="*/ 659777 w 4781135"/>
              <a:gd name="connsiteY34" fmla="*/ 4944812 h 5143500"/>
              <a:gd name="connsiteX35" fmla="*/ 665593 w 4781135"/>
              <a:gd name="connsiteY35" fmla="*/ 4950628 h 5143500"/>
              <a:gd name="connsiteX36" fmla="*/ 691736 w 4781135"/>
              <a:gd name="connsiteY36" fmla="*/ 4950628 h 5143500"/>
              <a:gd name="connsiteX37" fmla="*/ 697552 w 4781135"/>
              <a:gd name="connsiteY37" fmla="*/ 4944812 h 5143500"/>
              <a:gd name="connsiteX38" fmla="*/ 697552 w 4781135"/>
              <a:gd name="connsiteY38" fmla="*/ 4847194 h 5143500"/>
              <a:gd name="connsiteX39" fmla="*/ 704522 w 4781135"/>
              <a:gd name="connsiteY39" fmla="*/ 4839636 h 5143500"/>
              <a:gd name="connsiteX40" fmla="*/ 726020 w 4781135"/>
              <a:gd name="connsiteY40" fmla="*/ 4837319 h 5143500"/>
              <a:gd name="connsiteX41" fmla="*/ 754202 w 4781135"/>
              <a:gd name="connsiteY41" fmla="*/ 4862009 h 5143500"/>
              <a:gd name="connsiteX42" fmla="*/ 754202 w 4781135"/>
              <a:gd name="connsiteY42" fmla="*/ 4944812 h 5143500"/>
              <a:gd name="connsiteX43" fmla="*/ 760018 w 4781135"/>
              <a:gd name="connsiteY43" fmla="*/ 4950628 h 5143500"/>
              <a:gd name="connsiteX44" fmla="*/ 786160 w 4781135"/>
              <a:gd name="connsiteY44" fmla="*/ 4950628 h 5143500"/>
              <a:gd name="connsiteX45" fmla="*/ 791976 w 4781135"/>
              <a:gd name="connsiteY45" fmla="*/ 4944812 h 5143500"/>
              <a:gd name="connsiteX46" fmla="*/ 791976 w 4781135"/>
              <a:gd name="connsiteY46" fmla="*/ 4857068 h 5143500"/>
              <a:gd name="connsiteX47" fmla="*/ 725443 w 4781135"/>
              <a:gd name="connsiteY47" fmla="*/ 4802455 h 5143500"/>
              <a:gd name="connsiteX48" fmla="*/ 559834 w 4781135"/>
              <a:gd name="connsiteY48" fmla="*/ 4802455 h 5143500"/>
              <a:gd name="connsiteX49" fmla="*/ 485166 w 4781135"/>
              <a:gd name="connsiteY49" fmla="*/ 4877990 h 5143500"/>
              <a:gd name="connsiteX50" fmla="*/ 559256 w 4781135"/>
              <a:gd name="connsiteY50" fmla="*/ 4953533 h 5143500"/>
              <a:gd name="connsiteX51" fmla="*/ 617068 w 4781135"/>
              <a:gd name="connsiteY51" fmla="*/ 4941908 h 5143500"/>
              <a:gd name="connsiteX52" fmla="*/ 624336 w 4781135"/>
              <a:gd name="connsiteY52" fmla="*/ 4930284 h 5143500"/>
              <a:gd name="connsiteX53" fmla="*/ 624336 w 4781135"/>
              <a:gd name="connsiteY53" fmla="*/ 4824821 h 5143500"/>
              <a:gd name="connsiteX54" fmla="*/ 617068 w 4781135"/>
              <a:gd name="connsiteY54" fmla="*/ 4813204 h 5143500"/>
              <a:gd name="connsiteX55" fmla="*/ 559834 w 4781135"/>
              <a:gd name="connsiteY55" fmla="*/ 4802455 h 5143500"/>
              <a:gd name="connsiteX56" fmla="*/ 398011 w 4781135"/>
              <a:gd name="connsiteY56" fmla="*/ 4801292 h 5143500"/>
              <a:gd name="connsiteX57" fmla="*/ 334092 w 4781135"/>
              <a:gd name="connsiteY57" fmla="*/ 4853587 h 5143500"/>
              <a:gd name="connsiteX58" fmla="*/ 427643 w 4781135"/>
              <a:gd name="connsiteY58" fmla="*/ 4934063 h 5143500"/>
              <a:gd name="connsiteX59" fmla="*/ 425903 w 4781135"/>
              <a:gd name="connsiteY59" fmla="*/ 4944812 h 5143500"/>
              <a:gd name="connsiteX60" fmla="*/ 425613 w 4781135"/>
              <a:gd name="connsiteY60" fmla="*/ 4946561 h 5143500"/>
              <a:gd name="connsiteX61" fmla="*/ 429969 w 4781135"/>
              <a:gd name="connsiteY61" fmla="*/ 4950628 h 5143500"/>
              <a:gd name="connsiteX62" fmla="*/ 456121 w 4781135"/>
              <a:gd name="connsiteY62" fmla="*/ 4950628 h 5143500"/>
              <a:gd name="connsiteX63" fmla="*/ 463668 w 4781135"/>
              <a:gd name="connsiteY63" fmla="*/ 4944812 h 5143500"/>
              <a:gd name="connsiteX64" fmla="*/ 465994 w 4781135"/>
              <a:gd name="connsiteY64" fmla="*/ 4928255 h 5143500"/>
              <a:gd name="connsiteX65" fmla="*/ 372445 w 4781135"/>
              <a:gd name="connsiteY65" fmla="*/ 4850972 h 5143500"/>
              <a:gd name="connsiteX66" fmla="*/ 396847 w 4781135"/>
              <a:gd name="connsiteY66" fmla="*/ 4836444 h 5143500"/>
              <a:gd name="connsiteX67" fmla="*/ 440718 w 4781135"/>
              <a:gd name="connsiteY67" fmla="*/ 4849520 h 5143500"/>
              <a:gd name="connsiteX68" fmla="*/ 445074 w 4781135"/>
              <a:gd name="connsiteY68" fmla="*/ 4850684 h 5143500"/>
              <a:gd name="connsiteX69" fmla="*/ 451467 w 4781135"/>
              <a:gd name="connsiteY69" fmla="*/ 4846616 h 5143500"/>
              <a:gd name="connsiteX70" fmla="*/ 460476 w 4781135"/>
              <a:gd name="connsiteY70" fmla="*/ 4827435 h 5143500"/>
              <a:gd name="connsiteX71" fmla="*/ 461639 w 4781135"/>
              <a:gd name="connsiteY71" fmla="*/ 4822502 h 5143500"/>
              <a:gd name="connsiteX72" fmla="*/ 458150 w 4781135"/>
              <a:gd name="connsiteY72" fmla="*/ 4816686 h 5143500"/>
              <a:gd name="connsiteX73" fmla="*/ 398011 w 4781135"/>
              <a:gd name="connsiteY73" fmla="*/ 4801292 h 5143500"/>
              <a:gd name="connsiteX74" fmla="*/ 1053743 w 4781135"/>
              <a:gd name="connsiteY74" fmla="*/ 4747249 h 5143500"/>
              <a:gd name="connsiteX75" fmla="*/ 994181 w 4781135"/>
              <a:gd name="connsiteY75" fmla="*/ 4808264 h 5143500"/>
              <a:gd name="connsiteX76" fmla="*/ 994181 w 4781135"/>
              <a:gd name="connsiteY76" fmla="*/ 4944812 h 5143500"/>
              <a:gd name="connsiteX77" fmla="*/ 999997 w 4781135"/>
              <a:gd name="connsiteY77" fmla="*/ 4950628 h 5143500"/>
              <a:gd name="connsiteX78" fmla="*/ 1025851 w 4781135"/>
              <a:gd name="connsiteY78" fmla="*/ 4950628 h 5143500"/>
              <a:gd name="connsiteX79" fmla="*/ 1031659 w 4781135"/>
              <a:gd name="connsiteY79" fmla="*/ 4944812 h 5143500"/>
              <a:gd name="connsiteX80" fmla="*/ 1031659 w 4781135"/>
              <a:gd name="connsiteY80" fmla="*/ 4837319 h 5143500"/>
              <a:gd name="connsiteX81" fmla="*/ 1068558 w 4781135"/>
              <a:gd name="connsiteY81" fmla="*/ 4837319 h 5143500"/>
              <a:gd name="connsiteX82" fmla="*/ 1074366 w 4781135"/>
              <a:gd name="connsiteY82" fmla="*/ 4831502 h 5143500"/>
              <a:gd name="connsiteX83" fmla="*/ 1074366 w 4781135"/>
              <a:gd name="connsiteY83" fmla="*/ 4811456 h 5143500"/>
              <a:gd name="connsiteX84" fmla="*/ 1068558 w 4781135"/>
              <a:gd name="connsiteY84" fmla="*/ 4805359 h 5143500"/>
              <a:gd name="connsiteX85" fmla="*/ 1031659 w 4781135"/>
              <a:gd name="connsiteY85" fmla="*/ 4805359 h 5143500"/>
              <a:gd name="connsiteX86" fmla="*/ 1031659 w 4781135"/>
              <a:gd name="connsiteY86" fmla="*/ 4802158 h 5143500"/>
              <a:gd name="connsiteX87" fmla="*/ 1054617 w 4781135"/>
              <a:gd name="connsiteY87" fmla="*/ 4778045 h 5143500"/>
              <a:gd name="connsiteX88" fmla="*/ 1068848 w 4781135"/>
              <a:gd name="connsiteY88" fmla="*/ 4779497 h 5143500"/>
              <a:gd name="connsiteX89" fmla="*/ 1074366 w 4781135"/>
              <a:gd name="connsiteY89" fmla="*/ 4773977 h 5143500"/>
              <a:gd name="connsiteX90" fmla="*/ 1077278 w 4781135"/>
              <a:gd name="connsiteY90" fmla="*/ 4758872 h 5143500"/>
              <a:gd name="connsiteX91" fmla="*/ 1077856 w 4781135"/>
              <a:gd name="connsiteY91" fmla="*/ 4755094 h 5143500"/>
              <a:gd name="connsiteX92" fmla="*/ 1072048 w 4781135"/>
              <a:gd name="connsiteY92" fmla="*/ 4749285 h 5143500"/>
              <a:gd name="connsiteX93" fmla="*/ 1053743 w 4781135"/>
              <a:gd name="connsiteY93" fmla="*/ 4747249 h 5143500"/>
              <a:gd name="connsiteX94" fmla="*/ 1115151 w 4781135"/>
              <a:gd name="connsiteY94" fmla="*/ 4747131 h 5143500"/>
              <a:gd name="connsiteX95" fmla="*/ 1095104 w 4781135"/>
              <a:gd name="connsiteY95" fmla="*/ 4767478 h 5143500"/>
              <a:gd name="connsiteX96" fmla="*/ 1116017 w 4781135"/>
              <a:gd name="connsiteY96" fmla="*/ 4787818 h 5143500"/>
              <a:gd name="connsiteX97" fmla="*/ 1136065 w 4781135"/>
              <a:gd name="connsiteY97" fmla="*/ 4767481 h 5143500"/>
              <a:gd name="connsiteX98" fmla="*/ 1115151 w 4781135"/>
              <a:gd name="connsiteY98" fmla="*/ 4747131 h 5143500"/>
              <a:gd name="connsiteX99" fmla="*/ 0 w 4781135"/>
              <a:gd name="connsiteY99" fmla="*/ 0 h 5143500"/>
              <a:gd name="connsiteX100" fmla="*/ 3673235 w 4781135"/>
              <a:gd name="connsiteY100" fmla="*/ 0 h 5143500"/>
              <a:gd name="connsiteX101" fmla="*/ 3843349 w 4781135"/>
              <a:gd name="connsiteY101" fmla="*/ 145970 h 5143500"/>
              <a:gd name="connsiteX102" fmla="*/ 4781135 w 4781135"/>
              <a:gd name="connsiteY102" fmla="*/ 2622891 h 5143500"/>
              <a:gd name="connsiteX103" fmla="*/ 3861453 w 4781135"/>
              <a:gd name="connsiteY103" fmla="*/ 5081299 h 5143500"/>
              <a:gd name="connsiteX104" fmla="*/ 3792118 w 4781135"/>
              <a:gd name="connsiteY104" fmla="*/ 5143500 h 5143500"/>
              <a:gd name="connsiteX105" fmla="*/ 0 w 4781135"/>
              <a:gd name="connsiteY10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781135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5" y="4921039"/>
                  <a:pt x="364153" y="4913482"/>
                  <a:pt x="351363" y="4913481"/>
                </a:cubicBezTo>
                <a:close/>
                <a:moveTo>
                  <a:pt x="891920" y="4837319"/>
                </a:moveTo>
                <a:cubicBezTo>
                  <a:pt x="913418" y="4837319"/>
                  <a:pt x="927648" y="4851260"/>
                  <a:pt x="927648" y="4877990"/>
                </a:cubicBezTo>
                <a:cubicBezTo>
                  <a:pt x="927648" y="4904719"/>
                  <a:pt x="913418" y="4918669"/>
                  <a:pt x="893949" y="4918669"/>
                </a:cubicBezTo>
                <a:cubicBezTo>
                  <a:pt x="872451" y="4918669"/>
                  <a:pt x="858212" y="4904719"/>
                  <a:pt x="858212" y="4877990"/>
                </a:cubicBezTo>
                <a:cubicBezTo>
                  <a:pt x="858212" y="4851260"/>
                  <a:pt x="872451" y="4837319"/>
                  <a:pt x="891920" y="4837319"/>
                </a:cubicBezTo>
                <a:close/>
                <a:moveTo>
                  <a:pt x="559545" y="4837319"/>
                </a:moveTo>
                <a:cubicBezTo>
                  <a:pt x="567390" y="4837319"/>
                  <a:pt x="572909" y="4838184"/>
                  <a:pt x="579303" y="4839934"/>
                </a:cubicBezTo>
                <a:cubicBezTo>
                  <a:pt x="584244" y="4841386"/>
                  <a:pt x="586562" y="4843414"/>
                  <a:pt x="586562" y="4847771"/>
                </a:cubicBezTo>
                <a:lnTo>
                  <a:pt x="586562" y="4908209"/>
                </a:lnTo>
                <a:cubicBezTo>
                  <a:pt x="586562" y="4912564"/>
                  <a:pt x="584244" y="4914601"/>
                  <a:pt x="579303" y="4916053"/>
                </a:cubicBezTo>
                <a:cubicBezTo>
                  <a:pt x="572909" y="4917794"/>
                  <a:pt x="567390" y="4918669"/>
                  <a:pt x="559545" y="4918669"/>
                </a:cubicBezTo>
                <a:cubicBezTo>
                  <a:pt x="540950" y="4918669"/>
                  <a:pt x="523519" y="4907623"/>
                  <a:pt x="523519" y="4877990"/>
                </a:cubicBezTo>
                <a:cubicBezTo>
                  <a:pt x="523519" y="4848356"/>
                  <a:pt x="540950" y="4837319"/>
                  <a:pt x="559545" y="4837319"/>
                </a:cubicBezTo>
                <a:close/>
                <a:moveTo>
                  <a:pt x="1101680" y="4805359"/>
                </a:moveTo>
                <a:cubicBezTo>
                  <a:pt x="1098191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1" y="4950628"/>
                  <a:pt x="1101680" y="4950628"/>
                </a:cubicBezTo>
                <a:lnTo>
                  <a:pt x="1127823" y="4950628"/>
                </a:lnTo>
                <a:cubicBezTo>
                  <a:pt x="1131313" y="4950628"/>
                  <a:pt x="1133640" y="4948301"/>
                  <a:pt x="1133640" y="4944812"/>
                </a:cubicBezTo>
                <a:lnTo>
                  <a:pt x="1133640" y="4811167"/>
                </a:lnTo>
                <a:cubicBezTo>
                  <a:pt x="1133640" y="4807677"/>
                  <a:pt x="1131313" y="4805359"/>
                  <a:pt x="1127823" y="4805359"/>
                </a:cubicBez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37531" y="4953533"/>
                  <a:pt x="966000" y="4921862"/>
                  <a:pt x="966000" y="4877990"/>
                </a:cubicBezTo>
                <a:cubicBezTo>
                  <a:pt x="966000" y="4834118"/>
                  <a:pt x="937531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cubicBezTo>
                  <a:pt x="662977" y="4814359"/>
                  <a:pt x="659777" y="4817849"/>
                  <a:pt x="659777" y="4824531"/>
                </a:cubicBez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cubicBezTo>
                  <a:pt x="697552" y="4842838"/>
                  <a:pt x="699870" y="4840800"/>
                  <a:pt x="704522" y="4839636"/>
                </a:cubicBezTo>
                <a:cubicBezTo>
                  <a:pt x="712079" y="4837896"/>
                  <a:pt x="717012" y="4837319"/>
                  <a:pt x="726020" y="4837319"/>
                </a:cubicBezTo>
                <a:cubicBezTo>
                  <a:pt x="741711" y="4837319"/>
                  <a:pt x="754202" y="4844578"/>
                  <a:pt x="754202" y="4862009"/>
                </a:cubicBez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857068"/>
                </a:lnTo>
                <a:cubicBezTo>
                  <a:pt x="791976" y="4821627"/>
                  <a:pt x="770181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15971" y="4802455"/>
                  <a:pt x="485166" y="4831799"/>
                  <a:pt x="485166" y="4877990"/>
                </a:cubicBezTo>
                <a:cubicBezTo>
                  <a:pt x="485166" y="4924766"/>
                  <a:pt x="511896" y="4953533"/>
                  <a:pt x="559256" y="4953533"/>
                </a:cubicBezTo>
                <a:cubicBezTo>
                  <a:pt x="578427" y="4953533"/>
                  <a:pt x="597022" y="4950331"/>
                  <a:pt x="617068" y="4941908"/>
                </a:cubicBezTo>
                <a:cubicBezTo>
                  <a:pt x="621722" y="4939879"/>
                  <a:pt x="624336" y="4936678"/>
                  <a:pt x="624336" y="4930284"/>
                </a:cubicBezTo>
                <a:lnTo>
                  <a:pt x="624336" y="4824821"/>
                </a:lnTo>
                <a:cubicBezTo>
                  <a:pt x="624336" y="4818138"/>
                  <a:pt x="621722" y="4814946"/>
                  <a:pt x="617068" y="4813204"/>
                </a:cubicBezTo>
                <a:cubicBezTo>
                  <a:pt x="597897" y="4805936"/>
                  <a:pt x="579879" y="4802455"/>
                  <a:pt x="559834" y="4802455"/>
                </a:cubicBezTo>
                <a:close/>
                <a:moveTo>
                  <a:pt x="398011" y="4801292"/>
                </a:moveTo>
                <a:cubicBezTo>
                  <a:pt x="359080" y="4801292"/>
                  <a:pt x="334092" y="4822205"/>
                  <a:pt x="334092" y="4853587"/>
                </a:cubicBezTo>
                <a:cubicBezTo>
                  <a:pt x="334092" y="4915179"/>
                  <a:pt x="427643" y="4891337"/>
                  <a:pt x="427643" y="4934063"/>
                </a:cubicBezTo>
                <a:cubicBezTo>
                  <a:pt x="427643" y="4938419"/>
                  <a:pt x="427065" y="4941033"/>
                  <a:pt x="425903" y="4944812"/>
                </a:cubicBezTo>
                <a:cubicBezTo>
                  <a:pt x="425613" y="4945398"/>
                  <a:pt x="425613" y="4945975"/>
                  <a:pt x="425613" y="4946561"/>
                </a:cubicBezTo>
                <a:cubicBezTo>
                  <a:pt x="425613" y="4948879"/>
                  <a:pt x="427065" y="4950628"/>
                  <a:pt x="429969" y="4950628"/>
                </a:cubicBez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4" y="4933196"/>
                  <a:pt x="465994" y="4928255"/>
                </a:cubicBezTo>
                <a:cubicBezTo>
                  <a:pt x="465994" y="4862299"/>
                  <a:pt x="372445" y="4878177"/>
                  <a:pt x="372445" y="4850972"/>
                </a:cubicBezTo>
                <a:cubicBezTo>
                  <a:pt x="372445" y="4842074"/>
                  <a:pt x="381454" y="4836444"/>
                  <a:pt x="396847" y="4836444"/>
                </a:cubicBezTo>
                <a:cubicBezTo>
                  <a:pt x="411664" y="4836444"/>
                  <a:pt x="425903" y="4841386"/>
                  <a:pt x="440718" y="4849520"/>
                </a:cubicBezTo>
                <a:cubicBezTo>
                  <a:pt x="442170" y="4850386"/>
                  <a:pt x="443622" y="4850684"/>
                  <a:pt x="445074" y="4850684"/>
                </a:cubicBez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6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cubicBezTo>
                  <a:pt x="1029340" y="4950628"/>
                  <a:pt x="1031659" y="4948301"/>
                  <a:pt x="1031659" y="4944812"/>
                </a:cubicBezTo>
                <a:lnTo>
                  <a:pt x="1031659" y="4837319"/>
                </a:lnTo>
                <a:lnTo>
                  <a:pt x="1068558" y="4837319"/>
                </a:lnTo>
                <a:cubicBezTo>
                  <a:pt x="1072338" y="4837319"/>
                  <a:pt x="1074366" y="4834992"/>
                  <a:pt x="1074366" y="4831502"/>
                </a:cubicBezTo>
                <a:lnTo>
                  <a:pt x="1074366" y="4811456"/>
                </a:lnTo>
                <a:cubicBezTo>
                  <a:pt x="1074366" y="4807677"/>
                  <a:pt x="1072338" y="4805359"/>
                  <a:pt x="1068558" y="4805359"/>
                </a:cubicBezTo>
                <a:lnTo>
                  <a:pt x="1031659" y="4805359"/>
                </a:lnTo>
                <a:lnTo>
                  <a:pt x="1031659" y="4802158"/>
                </a:lnTo>
                <a:cubicBezTo>
                  <a:pt x="1031659" y="4786179"/>
                  <a:pt x="1038637" y="4778045"/>
                  <a:pt x="1054617" y="4778045"/>
                </a:cubicBezTo>
                <a:cubicBezTo>
                  <a:pt x="1060425" y="4778045"/>
                  <a:pt x="1066682" y="4779497"/>
                  <a:pt x="1068848" y="4779497"/>
                </a:cubicBezTo>
                <a:cubicBezTo>
                  <a:pt x="1072338" y="4779497"/>
                  <a:pt x="1073790" y="4777467"/>
                  <a:pt x="1074366" y="4773977"/>
                </a:cubicBezTo>
                <a:lnTo>
                  <a:pt x="1077278" y="4758872"/>
                </a:lnTo>
                <a:cubicBezTo>
                  <a:pt x="1077533" y="4757531"/>
                  <a:pt x="1077856" y="4756351"/>
                  <a:pt x="1077856" y="4755094"/>
                </a:cubicBezTo>
                <a:cubicBezTo>
                  <a:pt x="1077856" y="4751868"/>
                  <a:pt x="1076116" y="4750152"/>
                  <a:pt x="1072048" y="4749285"/>
                </a:cubicBez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2" y="4787817"/>
                  <a:pt x="1136070" y="4779974"/>
                  <a:pt x="1136065" y="4767481"/>
                </a:cubicBezTo>
                <a:cubicBezTo>
                  <a:pt x="1136070" y="4754690"/>
                  <a:pt x="1127932" y="4747137"/>
                  <a:pt x="1115151" y="4747131"/>
                </a:cubicBezTo>
                <a:close/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25" name="Graphique 7">
            <a:extLst>
              <a:ext uri="{FF2B5EF4-FFF2-40B4-BE49-F238E27FC236}">
                <a16:creationId xmlns:a16="http://schemas.microsoft.com/office/drawing/2014/main" id="{97899234-8C0A-45D6-866A-B4761ECE529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0" name="Forme libre : forme 9">
              <a:extLst>
                <a:ext uri="{FF2B5EF4-FFF2-40B4-BE49-F238E27FC236}">
                  <a16:creationId xmlns:a16="http://schemas.microsoft.com/office/drawing/2014/main" id="{C67ECF22-6217-458A-858C-24E3128A9356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1" name="Forme libre : forme 10">
              <a:extLst>
                <a:ext uri="{FF2B5EF4-FFF2-40B4-BE49-F238E27FC236}">
                  <a16:creationId xmlns:a16="http://schemas.microsoft.com/office/drawing/2014/main" id="{6297ECCB-4021-462B-9058-6BB3DB8689E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2" name="Forme libre : forme 11">
              <a:extLst>
                <a:ext uri="{FF2B5EF4-FFF2-40B4-BE49-F238E27FC236}">
                  <a16:creationId xmlns:a16="http://schemas.microsoft.com/office/drawing/2014/main" id="{BC37E971-C0A4-4F41-A0F5-C70B56A46C8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0014886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8283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3620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028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6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5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775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Light)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Light)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7199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ark)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6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 (White logo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C677BCD-ED1F-4B13-88E6-B887B50505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351363 w 4781135"/>
              <a:gd name="connsiteY0" fmla="*/ 4913481 h 5143500"/>
              <a:gd name="connsiteX1" fmla="*/ 331613 w 4781135"/>
              <a:gd name="connsiteY1" fmla="*/ 4933530 h 5143500"/>
              <a:gd name="connsiteX2" fmla="*/ 352237 w 4781135"/>
              <a:gd name="connsiteY2" fmla="*/ 4953582 h 5143500"/>
              <a:gd name="connsiteX3" fmla="*/ 371987 w 4781135"/>
              <a:gd name="connsiteY3" fmla="*/ 4933533 h 5143500"/>
              <a:gd name="connsiteX4" fmla="*/ 351363 w 4781135"/>
              <a:gd name="connsiteY4" fmla="*/ 4913481 h 5143500"/>
              <a:gd name="connsiteX5" fmla="*/ 891920 w 4781135"/>
              <a:gd name="connsiteY5" fmla="*/ 4837319 h 5143500"/>
              <a:gd name="connsiteX6" fmla="*/ 927648 w 4781135"/>
              <a:gd name="connsiteY6" fmla="*/ 4877990 h 5143500"/>
              <a:gd name="connsiteX7" fmla="*/ 893949 w 4781135"/>
              <a:gd name="connsiteY7" fmla="*/ 4918669 h 5143500"/>
              <a:gd name="connsiteX8" fmla="*/ 858212 w 4781135"/>
              <a:gd name="connsiteY8" fmla="*/ 4877990 h 5143500"/>
              <a:gd name="connsiteX9" fmla="*/ 891920 w 4781135"/>
              <a:gd name="connsiteY9" fmla="*/ 4837319 h 5143500"/>
              <a:gd name="connsiteX10" fmla="*/ 559545 w 4781135"/>
              <a:gd name="connsiteY10" fmla="*/ 4837319 h 5143500"/>
              <a:gd name="connsiteX11" fmla="*/ 579303 w 4781135"/>
              <a:gd name="connsiteY11" fmla="*/ 4839934 h 5143500"/>
              <a:gd name="connsiteX12" fmla="*/ 586562 w 4781135"/>
              <a:gd name="connsiteY12" fmla="*/ 4847771 h 5143500"/>
              <a:gd name="connsiteX13" fmla="*/ 586562 w 4781135"/>
              <a:gd name="connsiteY13" fmla="*/ 4908209 h 5143500"/>
              <a:gd name="connsiteX14" fmla="*/ 579303 w 4781135"/>
              <a:gd name="connsiteY14" fmla="*/ 4916053 h 5143500"/>
              <a:gd name="connsiteX15" fmla="*/ 559545 w 4781135"/>
              <a:gd name="connsiteY15" fmla="*/ 4918669 h 5143500"/>
              <a:gd name="connsiteX16" fmla="*/ 523519 w 4781135"/>
              <a:gd name="connsiteY16" fmla="*/ 4877990 h 5143500"/>
              <a:gd name="connsiteX17" fmla="*/ 559545 w 4781135"/>
              <a:gd name="connsiteY17" fmla="*/ 4837319 h 5143500"/>
              <a:gd name="connsiteX18" fmla="*/ 1101680 w 4781135"/>
              <a:gd name="connsiteY18" fmla="*/ 4805359 h 5143500"/>
              <a:gd name="connsiteX19" fmla="*/ 1095864 w 4781135"/>
              <a:gd name="connsiteY19" fmla="*/ 4811167 h 5143500"/>
              <a:gd name="connsiteX20" fmla="*/ 1095864 w 4781135"/>
              <a:gd name="connsiteY20" fmla="*/ 4944812 h 5143500"/>
              <a:gd name="connsiteX21" fmla="*/ 1101680 w 4781135"/>
              <a:gd name="connsiteY21" fmla="*/ 4950628 h 5143500"/>
              <a:gd name="connsiteX22" fmla="*/ 1127823 w 4781135"/>
              <a:gd name="connsiteY22" fmla="*/ 4950628 h 5143500"/>
              <a:gd name="connsiteX23" fmla="*/ 1133640 w 4781135"/>
              <a:gd name="connsiteY23" fmla="*/ 4944812 h 5143500"/>
              <a:gd name="connsiteX24" fmla="*/ 1133640 w 4781135"/>
              <a:gd name="connsiteY24" fmla="*/ 4811167 h 5143500"/>
              <a:gd name="connsiteX25" fmla="*/ 1127823 w 4781135"/>
              <a:gd name="connsiteY25" fmla="*/ 4805359 h 5143500"/>
              <a:gd name="connsiteX26" fmla="*/ 891920 w 4781135"/>
              <a:gd name="connsiteY26" fmla="*/ 4802455 h 5143500"/>
              <a:gd name="connsiteX27" fmla="*/ 819859 w 4781135"/>
              <a:gd name="connsiteY27" fmla="*/ 4877990 h 5143500"/>
              <a:gd name="connsiteX28" fmla="*/ 893949 w 4781135"/>
              <a:gd name="connsiteY28" fmla="*/ 4953533 h 5143500"/>
              <a:gd name="connsiteX29" fmla="*/ 966000 w 4781135"/>
              <a:gd name="connsiteY29" fmla="*/ 4877990 h 5143500"/>
              <a:gd name="connsiteX30" fmla="*/ 891920 w 4781135"/>
              <a:gd name="connsiteY30" fmla="*/ 4802455 h 5143500"/>
              <a:gd name="connsiteX31" fmla="*/ 725443 w 4781135"/>
              <a:gd name="connsiteY31" fmla="*/ 4802455 h 5143500"/>
              <a:gd name="connsiteX32" fmla="*/ 667045 w 4781135"/>
              <a:gd name="connsiteY32" fmla="*/ 4812907 h 5143500"/>
              <a:gd name="connsiteX33" fmla="*/ 659777 w 4781135"/>
              <a:gd name="connsiteY33" fmla="*/ 4824531 h 5143500"/>
              <a:gd name="connsiteX34" fmla="*/ 659777 w 4781135"/>
              <a:gd name="connsiteY34" fmla="*/ 4944812 h 5143500"/>
              <a:gd name="connsiteX35" fmla="*/ 665593 w 4781135"/>
              <a:gd name="connsiteY35" fmla="*/ 4950628 h 5143500"/>
              <a:gd name="connsiteX36" fmla="*/ 691736 w 4781135"/>
              <a:gd name="connsiteY36" fmla="*/ 4950628 h 5143500"/>
              <a:gd name="connsiteX37" fmla="*/ 697552 w 4781135"/>
              <a:gd name="connsiteY37" fmla="*/ 4944812 h 5143500"/>
              <a:gd name="connsiteX38" fmla="*/ 697552 w 4781135"/>
              <a:gd name="connsiteY38" fmla="*/ 4847194 h 5143500"/>
              <a:gd name="connsiteX39" fmla="*/ 704522 w 4781135"/>
              <a:gd name="connsiteY39" fmla="*/ 4839636 h 5143500"/>
              <a:gd name="connsiteX40" fmla="*/ 726020 w 4781135"/>
              <a:gd name="connsiteY40" fmla="*/ 4837319 h 5143500"/>
              <a:gd name="connsiteX41" fmla="*/ 754202 w 4781135"/>
              <a:gd name="connsiteY41" fmla="*/ 4862009 h 5143500"/>
              <a:gd name="connsiteX42" fmla="*/ 754202 w 4781135"/>
              <a:gd name="connsiteY42" fmla="*/ 4944812 h 5143500"/>
              <a:gd name="connsiteX43" fmla="*/ 760018 w 4781135"/>
              <a:gd name="connsiteY43" fmla="*/ 4950628 h 5143500"/>
              <a:gd name="connsiteX44" fmla="*/ 786160 w 4781135"/>
              <a:gd name="connsiteY44" fmla="*/ 4950628 h 5143500"/>
              <a:gd name="connsiteX45" fmla="*/ 791976 w 4781135"/>
              <a:gd name="connsiteY45" fmla="*/ 4944812 h 5143500"/>
              <a:gd name="connsiteX46" fmla="*/ 791976 w 4781135"/>
              <a:gd name="connsiteY46" fmla="*/ 4857068 h 5143500"/>
              <a:gd name="connsiteX47" fmla="*/ 725443 w 4781135"/>
              <a:gd name="connsiteY47" fmla="*/ 4802455 h 5143500"/>
              <a:gd name="connsiteX48" fmla="*/ 559834 w 4781135"/>
              <a:gd name="connsiteY48" fmla="*/ 4802455 h 5143500"/>
              <a:gd name="connsiteX49" fmla="*/ 485166 w 4781135"/>
              <a:gd name="connsiteY49" fmla="*/ 4877990 h 5143500"/>
              <a:gd name="connsiteX50" fmla="*/ 559256 w 4781135"/>
              <a:gd name="connsiteY50" fmla="*/ 4953533 h 5143500"/>
              <a:gd name="connsiteX51" fmla="*/ 617068 w 4781135"/>
              <a:gd name="connsiteY51" fmla="*/ 4941908 h 5143500"/>
              <a:gd name="connsiteX52" fmla="*/ 624336 w 4781135"/>
              <a:gd name="connsiteY52" fmla="*/ 4930284 h 5143500"/>
              <a:gd name="connsiteX53" fmla="*/ 624336 w 4781135"/>
              <a:gd name="connsiteY53" fmla="*/ 4824821 h 5143500"/>
              <a:gd name="connsiteX54" fmla="*/ 617068 w 4781135"/>
              <a:gd name="connsiteY54" fmla="*/ 4813204 h 5143500"/>
              <a:gd name="connsiteX55" fmla="*/ 559834 w 4781135"/>
              <a:gd name="connsiteY55" fmla="*/ 4802455 h 5143500"/>
              <a:gd name="connsiteX56" fmla="*/ 398011 w 4781135"/>
              <a:gd name="connsiteY56" fmla="*/ 4801292 h 5143500"/>
              <a:gd name="connsiteX57" fmla="*/ 334092 w 4781135"/>
              <a:gd name="connsiteY57" fmla="*/ 4853587 h 5143500"/>
              <a:gd name="connsiteX58" fmla="*/ 427643 w 4781135"/>
              <a:gd name="connsiteY58" fmla="*/ 4934063 h 5143500"/>
              <a:gd name="connsiteX59" fmla="*/ 425903 w 4781135"/>
              <a:gd name="connsiteY59" fmla="*/ 4944812 h 5143500"/>
              <a:gd name="connsiteX60" fmla="*/ 425613 w 4781135"/>
              <a:gd name="connsiteY60" fmla="*/ 4946561 h 5143500"/>
              <a:gd name="connsiteX61" fmla="*/ 429969 w 4781135"/>
              <a:gd name="connsiteY61" fmla="*/ 4950628 h 5143500"/>
              <a:gd name="connsiteX62" fmla="*/ 456121 w 4781135"/>
              <a:gd name="connsiteY62" fmla="*/ 4950628 h 5143500"/>
              <a:gd name="connsiteX63" fmla="*/ 463668 w 4781135"/>
              <a:gd name="connsiteY63" fmla="*/ 4944812 h 5143500"/>
              <a:gd name="connsiteX64" fmla="*/ 465994 w 4781135"/>
              <a:gd name="connsiteY64" fmla="*/ 4928255 h 5143500"/>
              <a:gd name="connsiteX65" fmla="*/ 372445 w 4781135"/>
              <a:gd name="connsiteY65" fmla="*/ 4850972 h 5143500"/>
              <a:gd name="connsiteX66" fmla="*/ 396847 w 4781135"/>
              <a:gd name="connsiteY66" fmla="*/ 4836444 h 5143500"/>
              <a:gd name="connsiteX67" fmla="*/ 440718 w 4781135"/>
              <a:gd name="connsiteY67" fmla="*/ 4849520 h 5143500"/>
              <a:gd name="connsiteX68" fmla="*/ 445074 w 4781135"/>
              <a:gd name="connsiteY68" fmla="*/ 4850684 h 5143500"/>
              <a:gd name="connsiteX69" fmla="*/ 451467 w 4781135"/>
              <a:gd name="connsiteY69" fmla="*/ 4846616 h 5143500"/>
              <a:gd name="connsiteX70" fmla="*/ 460476 w 4781135"/>
              <a:gd name="connsiteY70" fmla="*/ 4827435 h 5143500"/>
              <a:gd name="connsiteX71" fmla="*/ 461639 w 4781135"/>
              <a:gd name="connsiteY71" fmla="*/ 4822502 h 5143500"/>
              <a:gd name="connsiteX72" fmla="*/ 458150 w 4781135"/>
              <a:gd name="connsiteY72" fmla="*/ 4816686 h 5143500"/>
              <a:gd name="connsiteX73" fmla="*/ 398011 w 4781135"/>
              <a:gd name="connsiteY73" fmla="*/ 4801292 h 5143500"/>
              <a:gd name="connsiteX74" fmla="*/ 1053743 w 4781135"/>
              <a:gd name="connsiteY74" fmla="*/ 4747249 h 5143500"/>
              <a:gd name="connsiteX75" fmla="*/ 994181 w 4781135"/>
              <a:gd name="connsiteY75" fmla="*/ 4808264 h 5143500"/>
              <a:gd name="connsiteX76" fmla="*/ 994181 w 4781135"/>
              <a:gd name="connsiteY76" fmla="*/ 4944812 h 5143500"/>
              <a:gd name="connsiteX77" fmla="*/ 999997 w 4781135"/>
              <a:gd name="connsiteY77" fmla="*/ 4950628 h 5143500"/>
              <a:gd name="connsiteX78" fmla="*/ 1025851 w 4781135"/>
              <a:gd name="connsiteY78" fmla="*/ 4950628 h 5143500"/>
              <a:gd name="connsiteX79" fmla="*/ 1031659 w 4781135"/>
              <a:gd name="connsiteY79" fmla="*/ 4944812 h 5143500"/>
              <a:gd name="connsiteX80" fmla="*/ 1031659 w 4781135"/>
              <a:gd name="connsiteY80" fmla="*/ 4837319 h 5143500"/>
              <a:gd name="connsiteX81" fmla="*/ 1068558 w 4781135"/>
              <a:gd name="connsiteY81" fmla="*/ 4837319 h 5143500"/>
              <a:gd name="connsiteX82" fmla="*/ 1074366 w 4781135"/>
              <a:gd name="connsiteY82" fmla="*/ 4831502 h 5143500"/>
              <a:gd name="connsiteX83" fmla="*/ 1074366 w 4781135"/>
              <a:gd name="connsiteY83" fmla="*/ 4811456 h 5143500"/>
              <a:gd name="connsiteX84" fmla="*/ 1068558 w 4781135"/>
              <a:gd name="connsiteY84" fmla="*/ 4805359 h 5143500"/>
              <a:gd name="connsiteX85" fmla="*/ 1031659 w 4781135"/>
              <a:gd name="connsiteY85" fmla="*/ 4805359 h 5143500"/>
              <a:gd name="connsiteX86" fmla="*/ 1031659 w 4781135"/>
              <a:gd name="connsiteY86" fmla="*/ 4802158 h 5143500"/>
              <a:gd name="connsiteX87" fmla="*/ 1054617 w 4781135"/>
              <a:gd name="connsiteY87" fmla="*/ 4778045 h 5143500"/>
              <a:gd name="connsiteX88" fmla="*/ 1068848 w 4781135"/>
              <a:gd name="connsiteY88" fmla="*/ 4779497 h 5143500"/>
              <a:gd name="connsiteX89" fmla="*/ 1074366 w 4781135"/>
              <a:gd name="connsiteY89" fmla="*/ 4773977 h 5143500"/>
              <a:gd name="connsiteX90" fmla="*/ 1077278 w 4781135"/>
              <a:gd name="connsiteY90" fmla="*/ 4758872 h 5143500"/>
              <a:gd name="connsiteX91" fmla="*/ 1077856 w 4781135"/>
              <a:gd name="connsiteY91" fmla="*/ 4755094 h 5143500"/>
              <a:gd name="connsiteX92" fmla="*/ 1072048 w 4781135"/>
              <a:gd name="connsiteY92" fmla="*/ 4749285 h 5143500"/>
              <a:gd name="connsiteX93" fmla="*/ 1053743 w 4781135"/>
              <a:gd name="connsiteY93" fmla="*/ 4747249 h 5143500"/>
              <a:gd name="connsiteX94" fmla="*/ 1115151 w 4781135"/>
              <a:gd name="connsiteY94" fmla="*/ 4747131 h 5143500"/>
              <a:gd name="connsiteX95" fmla="*/ 1095104 w 4781135"/>
              <a:gd name="connsiteY95" fmla="*/ 4767478 h 5143500"/>
              <a:gd name="connsiteX96" fmla="*/ 1116017 w 4781135"/>
              <a:gd name="connsiteY96" fmla="*/ 4787818 h 5143500"/>
              <a:gd name="connsiteX97" fmla="*/ 1136065 w 4781135"/>
              <a:gd name="connsiteY97" fmla="*/ 4767481 h 5143500"/>
              <a:gd name="connsiteX98" fmla="*/ 1115151 w 4781135"/>
              <a:gd name="connsiteY98" fmla="*/ 4747131 h 5143500"/>
              <a:gd name="connsiteX99" fmla="*/ 0 w 4781135"/>
              <a:gd name="connsiteY99" fmla="*/ 0 h 5143500"/>
              <a:gd name="connsiteX100" fmla="*/ 3673235 w 4781135"/>
              <a:gd name="connsiteY100" fmla="*/ 0 h 5143500"/>
              <a:gd name="connsiteX101" fmla="*/ 3843349 w 4781135"/>
              <a:gd name="connsiteY101" fmla="*/ 145970 h 5143500"/>
              <a:gd name="connsiteX102" fmla="*/ 4781135 w 4781135"/>
              <a:gd name="connsiteY102" fmla="*/ 2622891 h 5143500"/>
              <a:gd name="connsiteX103" fmla="*/ 3861453 w 4781135"/>
              <a:gd name="connsiteY103" fmla="*/ 5081299 h 5143500"/>
              <a:gd name="connsiteX104" fmla="*/ 3792118 w 4781135"/>
              <a:gd name="connsiteY104" fmla="*/ 5143500 h 5143500"/>
              <a:gd name="connsiteX105" fmla="*/ 0 w 4781135"/>
              <a:gd name="connsiteY10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781135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5" y="4921039"/>
                  <a:pt x="364153" y="4913482"/>
                  <a:pt x="351363" y="4913481"/>
                </a:cubicBezTo>
                <a:close/>
                <a:moveTo>
                  <a:pt x="891920" y="4837319"/>
                </a:moveTo>
                <a:cubicBezTo>
                  <a:pt x="913418" y="4837319"/>
                  <a:pt x="927648" y="4851260"/>
                  <a:pt x="927648" y="4877990"/>
                </a:cubicBezTo>
                <a:cubicBezTo>
                  <a:pt x="927648" y="4904719"/>
                  <a:pt x="913418" y="4918669"/>
                  <a:pt x="893949" y="4918669"/>
                </a:cubicBezTo>
                <a:cubicBezTo>
                  <a:pt x="872451" y="4918669"/>
                  <a:pt x="858212" y="4904719"/>
                  <a:pt x="858212" y="4877990"/>
                </a:cubicBezTo>
                <a:cubicBezTo>
                  <a:pt x="858212" y="4851260"/>
                  <a:pt x="872451" y="4837319"/>
                  <a:pt x="891920" y="4837319"/>
                </a:cubicBezTo>
                <a:close/>
                <a:moveTo>
                  <a:pt x="559545" y="4837319"/>
                </a:moveTo>
                <a:cubicBezTo>
                  <a:pt x="567390" y="4837319"/>
                  <a:pt x="572909" y="4838184"/>
                  <a:pt x="579303" y="4839934"/>
                </a:cubicBezTo>
                <a:cubicBezTo>
                  <a:pt x="584244" y="4841386"/>
                  <a:pt x="586562" y="4843414"/>
                  <a:pt x="586562" y="4847771"/>
                </a:cubicBezTo>
                <a:lnTo>
                  <a:pt x="586562" y="4908209"/>
                </a:lnTo>
                <a:cubicBezTo>
                  <a:pt x="586562" y="4912564"/>
                  <a:pt x="584244" y="4914601"/>
                  <a:pt x="579303" y="4916053"/>
                </a:cubicBezTo>
                <a:cubicBezTo>
                  <a:pt x="572909" y="4917794"/>
                  <a:pt x="567390" y="4918669"/>
                  <a:pt x="559545" y="4918669"/>
                </a:cubicBezTo>
                <a:cubicBezTo>
                  <a:pt x="540950" y="4918669"/>
                  <a:pt x="523519" y="4907623"/>
                  <a:pt x="523519" y="4877990"/>
                </a:cubicBezTo>
                <a:cubicBezTo>
                  <a:pt x="523519" y="4848356"/>
                  <a:pt x="540950" y="4837319"/>
                  <a:pt x="559545" y="4837319"/>
                </a:cubicBezTo>
                <a:close/>
                <a:moveTo>
                  <a:pt x="1101680" y="4805359"/>
                </a:moveTo>
                <a:cubicBezTo>
                  <a:pt x="1098191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1" y="4950628"/>
                  <a:pt x="1101680" y="4950628"/>
                </a:cubicBezTo>
                <a:lnTo>
                  <a:pt x="1127823" y="4950628"/>
                </a:lnTo>
                <a:cubicBezTo>
                  <a:pt x="1131313" y="4950628"/>
                  <a:pt x="1133640" y="4948301"/>
                  <a:pt x="1133640" y="4944812"/>
                </a:cubicBezTo>
                <a:lnTo>
                  <a:pt x="1133640" y="4811167"/>
                </a:lnTo>
                <a:cubicBezTo>
                  <a:pt x="1133640" y="4807677"/>
                  <a:pt x="1131313" y="4805359"/>
                  <a:pt x="1127823" y="4805359"/>
                </a:cubicBez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37531" y="4953533"/>
                  <a:pt x="966000" y="4921862"/>
                  <a:pt x="966000" y="4877990"/>
                </a:cubicBezTo>
                <a:cubicBezTo>
                  <a:pt x="966000" y="4834118"/>
                  <a:pt x="937531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cubicBezTo>
                  <a:pt x="662977" y="4814359"/>
                  <a:pt x="659777" y="4817849"/>
                  <a:pt x="659777" y="4824531"/>
                </a:cubicBez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cubicBezTo>
                  <a:pt x="697552" y="4842838"/>
                  <a:pt x="699870" y="4840800"/>
                  <a:pt x="704522" y="4839636"/>
                </a:cubicBezTo>
                <a:cubicBezTo>
                  <a:pt x="712079" y="4837896"/>
                  <a:pt x="717012" y="4837319"/>
                  <a:pt x="726020" y="4837319"/>
                </a:cubicBezTo>
                <a:cubicBezTo>
                  <a:pt x="741711" y="4837319"/>
                  <a:pt x="754202" y="4844578"/>
                  <a:pt x="754202" y="4862009"/>
                </a:cubicBez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857068"/>
                </a:lnTo>
                <a:cubicBezTo>
                  <a:pt x="791976" y="4821627"/>
                  <a:pt x="770181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15971" y="4802455"/>
                  <a:pt x="485166" y="4831799"/>
                  <a:pt x="485166" y="4877990"/>
                </a:cubicBezTo>
                <a:cubicBezTo>
                  <a:pt x="485166" y="4924766"/>
                  <a:pt x="511896" y="4953533"/>
                  <a:pt x="559256" y="4953533"/>
                </a:cubicBezTo>
                <a:cubicBezTo>
                  <a:pt x="578427" y="4953533"/>
                  <a:pt x="597022" y="4950331"/>
                  <a:pt x="617068" y="4941908"/>
                </a:cubicBezTo>
                <a:cubicBezTo>
                  <a:pt x="621722" y="4939879"/>
                  <a:pt x="624336" y="4936678"/>
                  <a:pt x="624336" y="4930284"/>
                </a:cubicBezTo>
                <a:lnTo>
                  <a:pt x="624336" y="4824821"/>
                </a:lnTo>
                <a:cubicBezTo>
                  <a:pt x="624336" y="4818138"/>
                  <a:pt x="621722" y="4814946"/>
                  <a:pt x="617068" y="4813204"/>
                </a:cubicBezTo>
                <a:cubicBezTo>
                  <a:pt x="597897" y="4805936"/>
                  <a:pt x="579879" y="4802455"/>
                  <a:pt x="559834" y="4802455"/>
                </a:cubicBezTo>
                <a:close/>
                <a:moveTo>
                  <a:pt x="398011" y="4801292"/>
                </a:moveTo>
                <a:cubicBezTo>
                  <a:pt x="359080" y="4801292"/>
                  <a:pt x="334092" y="4822205"/>
                  <a:pt x="334092" y="4853587"/>
                </a:cubicBezTo>
                <a:cubicBezTo>
                  <a:pt x="334092" y="4915179"/>
                  <a:pt x="427643" y="4891337"/>
                  <a:pt x="427643" y="4934063"/>
                </a:cubicBezTo>
                <a:cubicBezTo>
                  <a:pt x="427643" y="4938419"/>
                  <a:pt x="427065" y="4941033"/>
                  <a:pt x="425903" y="4944812"/>
                </a:cubicBezTo>
                <a:cubicBezTo>
                  <a:pt x="425613" y="4945398"/>
                  <a:pt x="425613" y="4945975"/>
                  <a:pt x="425613" y="4946561"/>
                </a:cubicBezTo>
                <a:cubicBezTo>
                  <a:pt x="425613" y="4948879"/>
                  <a:pt x="427065" y="4950628"/>
                  <a:pt x="429969" y="4950628"/>
                </a:cubicBez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4" y="4933196"/>
                  <a:pt x="465994" y="4928255"/>
                </a:cubicBezTo>
                <a:cubicBezTo>
                  <a:pt x="465994" y="4862299"/>
                  <a:pt x="372445" y="4878177"/>
                  <a:pt x="372445" y="4850972"/>
                </a:cubicBezTo>
                <a:cubicBezTo>
                  <a:pt x="372445" y="4842074"/>
                  <a:pt x="381454" y="4836444"/>
                  <a:pt x="396847" y="4836444"/>
                </a:cubicBezTo>
                <a:cubicBezTo>
                  <a:pt x="411664" y="4836444"/>
                  <a:pt x="425903" y="4841386"/>
                  <a:pt x="440718" y="4849520"/>
                </a:cubicBezTo>
                <a:cubicBezTo>
                  <a:pt x="442170" y="4850386"/>
                  <a:pt x="443622" y="4850684"/>
                  <a:pt x="445074" y="4850684"/>
                </a:cubicBez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6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cubicBezTo>
                  <a:pt x="1029340" y="4950628"/>
                  <a:pt x="1031659" y="4948301"/>
                  <a:pt x="1031659" y="4944812"/>
                </a:cubicBezTo>
                <a:lnTo>
                  <a:pt x="1031659" y="4837319"/>
                </a:lnTo>
                <a:lnTo>
                  <a:pt x="1068558" y="4837319"/>
                </a:lnTo>
                <a:cubicBezTo>
                  <a:pt x="1072338" y="4837319"/>
                  <a:pt x="1074366" y="4834992"/>
                  <a:pt x="1074366" y="4831502"/>
                </a:cubicBezTo>
                <a:lnTo>
                  <a:pt x="1074366" y="4811456"/>
                </a:lnTo>
                <a:cubicBezTo>
                  <a:pt x="1074366" y="4807677"/>
                  <a:pt x="1072338" y="4805359"/>
                  <a:pt x="1068558" y="4805359"/>
                </a:cubicBezTo>
                <a:lnTo>
                  <a:pt x="1031659" y="4805359"/>
                </a:lnTo>
                <a:lnTo>
                  <a:pt x="1031659" y="4802158"/>
                </a:lnTo>
                <a:cubicBezTo>
                  <a:pt x="1031659" y="4786179"/>
                  <a:pt x="1038637" y="4778045"/>
                  <a:pt x="1054617" y="4778045"/>
                </a:cubicBezTo>
                <a:cubicBezTo>
                  <a:pt x="1060425" y="4778045"/>
                  <a:pt x="1066682" y="4779497"/>
                  <a:pt x="1068848" y="4779497"/>
                </a:cubicBezTo>
                <a:cubicBezTo>
                  <a:pt x="1072338" y="4779497"/>
                  <a:pt x="1073790" y="4777467"/>
                  <a:pt x="1074366" y="4773977"/>
                </a:cubicBezTo>
                <a:lnTo>
                  <a:pt x="1077278" y="4758872"/>
                </a:lnTo>
                <a:cubicBezTo>
                  <a:pt x="1077533" y="4757531"/>
                  <a:pt x="1077856" y="4756351"/>
                  <a:pt x="1077856" y="4755094"/>
                </a:cubicBezTo>
                <a:cubicBezTo>
                  <a:pt x="1077856" y="4751868"/>
                  <a:pt x="1076116" y="4750152"/>
                  <a:pt x="1072048" y="4749285"/>
                </a:cubicBez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2" y="4787817"/>
                  <a:pt x="1136070" y="4779974"/>
                  <a:pt x="1136065" y="4767481"/>
                </a:cubicBezTo>
                <a:cubicBezTo>
                  <a:pt x="1136070" y="4754690"/>
                  <a:pt x="1127932" y="4747137"/>
                  <a:pt x="1115151" y="4747131"/>
                </a:cubicBezTo>
                <a:close/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20" name="Graphique 7">
            <a:extLst>
              <a:ext uri="{FF2B5EF4-FFF2-40B4-BE49-F238E27FC236}">
                <a16:creationId xmlns:a16="http://schemas.microsoft.com/office/drawing/2014/main" id="{41A6B5B5-03B8-49D6-8E7D-7234849CFE6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1" name="Forme libre : forme 9">
              <a:extLst>
                <a:ext uri="{FF2B5EF4-FFF2-40B4-BE49-F238E27FC236}">
                  <a16:creationId xmlns:a16="http://schemas.microsoft.com/office/drawing/2014/main" id="{894C3BCE-0F75-41F2-8D95-D17AC0094E07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2" name="Forme libre : forme 10">
              <a:extLst>
                <a:ext uri="{FF2B5EF4-FFF2-40B4-BE49-F238E27FC236}">
                  <a16:creationId xmlns:a16="http://schemas.microsoft.com/office/drawing/2014/main" id="{3504E00F-BFEB-45F7-8ABF-8EDFD10A356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3" name="Forme libre : forme 11">
              <a:extLst>
                <a:ext uri="{FF2B5EF4-FFF2-40B4-BE49-F238E27FC236}">
                  <a16:creationId xmlns:a16="http://schemas.microsoft.com/office/drawing/2014/main" id="{62970186-18A1-474A-9D38-2066088D8A0F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2775542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ark)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7940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589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2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5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8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44182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7725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567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26638-E995-48BB-9876-A857FD3B91D7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6D6CE-9906-47BC-81E7-F3BCA960860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79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7476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7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34404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9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43557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13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03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64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Light)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1AB0F57C-0BDD-489A-8A1B-5EDF19A942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E524DE05-7CC7-4387-9E17-CF1AA89E4B4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F45AC8C0-72B9-4116-A64A-1AD549F9265B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DAC97769-F6CE-4CF7-9BE0-6E710C7836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F3DF5F72-18BA-4065-A65B-A334B1A776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34BB3A45-7407-4558-9A4C-0A5BE85B32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0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787589"/>
            <a:ext cx="11304000" cy="4451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13D2F-4666-4620-8FD5-CFC5310B56F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72CF9C-8D0F-42DF-BACB-E0149FC722C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B2003F5C-CB72-4CF3-92F6-48DF799244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428424"/>
            <a:ext cx="1130400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20CC99-2862-47B8-AA12-B455F7B7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63473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with Imag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6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Dark)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1A4B6A3-0F23-48D5-8D83-A01BD3C3BF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C938AE35-C335-46A4-B865-062BB2EDEDA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5A2EF04E-7E32-484C-8A97-49C0D78D35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AD321A9-2625-4248-BA22-11774E4F2A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E7D1836-CCB9-4FCA-BE58-DE0B08B47C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15901EB8-C7E1-46A6-AC78-F1FF1773D4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864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364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16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Light)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1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Light)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97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Dark)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9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Dark)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11135-2E7F-4862-A57B-0D89D532461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52907-EA88-418C-97E1-3343029E06C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3C3353-532F-470C-976B-DF4E883F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7644453" cy="9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BF4ECDC-1329-46C8-8342-5FD3297D56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787589"/>
            <a:ext cx="7644020" cy="4451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3196DAB-B773-4CB8-B0BB-E2663F2268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428424"/>
            <a:ext cx="764402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60591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11523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Emphasi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6B4CB16-7C9E-4975-A78F-8E4C75C9A1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51364 w 9144000"/>
              <a:gd name="connsiteY0" fmla="*/ 4913481 h 5143500"/>
              <a:gd name="connsiteX1" fmla="*/ 331614 w 9144000"/>
              <a:gd name="connsiteY1" fmla="*/ 4933530 h 5143500"/>
              <a:gd name="connsiteX2" fmla="*/ 352238 w 9144000"/>
              <a:gd name="connsiteY2" fmla="*/ 4953582 h 5143500"/>
              <a:gd name="connsiteX3" fmla="*/ 371988 w 9144000"/>
              <a:gd name="connsiteY3" fmla="*/ 4933533 h 5143500"/>
              <a:gd name="connsiteX4" fmla="*/ 351364 w 9144000"/>
              <a:gd name="connsiteY4" fmla="*/ 4913481 h 5143500"/>
              <a:gd name="connsiteX5" fmla="*/ 891921 w 9144000"/>
              <a:gd name="connsiteY5" fmla="*/ 4837319 h 5143500"/>
              <a:gd name="connsiteX6" fmla="*/ 927650 w 9144000"/>
              <a:gd name="connsiteY6" fmla="*/ 4877990 h 5143500"/>
              <a:gd name="connsiteX7" fmla="*/ 893950 w 9144000"/>
              <a:gd name="connsiteY7" fmla="*/ 4918669 h 5143500"/>
              <a:gd name="connsiteX8" fmla="*/ 858213 w 9144000"/>
              <a:gd name="connsiteY8" fmla="*/ 4877990 h 5143500"/>
              <a:gd name="connsiteX9" fmla="*/ 891921 w 9144000"/>
              <a:gd name="connsiteY9" fmla="*/ 4837319 h 5143500"/>
              <a:gd name="connsiteX10" fmla="*/ 559546 w 9144000"/>
              <a:gd name="connsiteY10" fmla="*/ 4837319 h 5143500"/>
              <a:gd name="connsiteX11" fmla="*/ 579304 w 9144000"/>
              <a:gd name="connsiteY11" fmla="*/ 4839934 h 5143500"/>
              <a:gd name="connsiteX12" fmla="*/ 586563 w 9144000"/>
              <a:gd name="connsiteY12" fmla="*/ 4847771 h 5143500"/>
              <a:gd name="connsiteX13" fmla="*/ 586563 w 9144000"/>
              <a:gd name="connsiteY13" fmla="*/ 4908209 h 5143500"/>
              <a:gd name="connsiteX14" fmla="*/ 579304 w 9144000"/>
              <a:gd name="connsiteY14" fmla="*/ 4916053 h 5143500"/>
              <a:gd name="connsiteX15" fmla="*/ 559546 w 9144000"/>
              <a:gd name="connsiteY15" fmla="*/ 4918669 h 5143500"/>
              <a:gd name="connsiteX16" fmla="*/ 523520 w 9144000"/>
              <a:gd name="connsiteY16" fmla="*/ 4877990 h 5143500"/>
              <a:gd name="connsiteX17" fmla="*/ 559546 w 9144000"/>
              <a:gd name="connsiteY17" fmla="*/ 4837319 h 5143500"/>
              <a:gd name="connsiteX18" fmla="*/ 1101681 w 9144000"/>
              <a:gd name="connsiteY18" fmla="*/ 4805359 h 5143500"/>
              <a:gd name="connsiteX19" fmla="*/ 1095865 w 9144000"/>
              <a:gd name="connsiteY19" fmla="*/ 4811167 h 5143500"/>
              <a:gd name="connsiteX20" fmla="*/ 1095865 w 9144000"/>
              <a:gd name="connsiteY20" fmla="*/ 4944812 h 5143500"/>
              <a:gd name="connsiteX21" fmla="*/ 1101681 w 9144000"/>
              <a:gd name="connsiteY21" fmla="*/ 4950628 h 5143500"/>
              <a:gd name="connsiteX22" fmla="*/ 1127825 w 9144000"/>
              <a:gd name="connsiteY22" fmla="*/ 4950628 h 5143500"/>
              <a:gd name="connsiteX23" fmla="*/ 1133641 w 9144000"/>
              <a:gd name="connsiteY23" fmla="*/ 4944812 h 5143500"/>
              <a:gd name="connsiteX24" fmla="*/ 1133641 w 9144000"/>
              <a:gd name="connsiteY24" fmla="*/ 4811167 h 5143500"/>
              <a:gd name="connsiteX25" fmla="*/ 1127825 w 9144000"/>
              <a:gd name="connsiteY25" fmla="*/ 4805359 h 5143500"/>
              <a:gd name="connsiteX26" fmla="*/ 891921 w 9144000"/>
              <a:gd name="connsiteY26" fmla="*/ 4802455 h 5143500"/>
              <a:gd name="connsiteX27" fmla="*/ 819860 w 9144000"/>
              <a:gd name="connsiteY27" fmla="*/ 4877990 h 5143500"/>
              <a:gd name="connsiteX28" fmla="*/ 893950 w 9144000"/>
              <a:gd name="connsiteY28" fmla="*/ 4953533 h 5143500"/>
              <a:gd name="connsiteX29" fmla="*/ 966001 w 9144000"/>
              <a:gd name="connsiteY29" fmla="*/ 4877990 h 5143500"/>
              <a:gd name="connsiteX30" fmla="*/ 891921 w 9144000"/>
              <a:gd name="connsiteY30" fmla="*/ 4802455 h 5143500"/>
              <a:gd name="connsiteX31" fmla="*/ 725444 w 9144000"/>
              <a:gd name="connsiteY31" fmla="*/ 4802455 h 5143500"/>
              <a:gd name="connsiteX32" fmla="*/ 667046 w 9144000"/>
              <a:gd name="connsiteY32" fmla="*/ 4812907 h 5143500"/>
              <a:gd name="connsiteX33" fmla="*/ 659778 w 9144000"/>
              <a:gd name="connsiteY33" fmla="*/ 4824531 h 5143500"/>
              <a:gd name="connsiteX34" fmla="*/ 659778 w 9144000"/>
              <a:gd name="connsiteY34" fmla="*/ 4944812 h 5143500"/>
              <a:gd name="connsiteX35" fmla="*/ 665594 w 9144000"/>
              <a:gd name="connsiteY35" fmla="*/ 4950628 h 5143500"/>
              <a:gd name="connsiteX36" fmla="*/ 691737 w 9144000"/>
              <a:gd name="connsiteY36" fmla="*/ 4950628 h 5143500"/>
              <a:gd name="connsiteX37" fmla="*/ 697553 w 9144000"/>
              <a:gd name="connsiteY37" fmla="*/ 4944812 h 5143500"/>
              <a:gd name="connsiteX38" fmla="*/ 697553 w 9144000"/>
              <a:gd name="connsiteY38" fmla="*/ 4847194 h 5143500"/>
              <a:gd name="connsiteX39" fmla="*/ 704523 w 9144000"/>
              <a:gd name="connsiteY39" fmla="*/ 4839636 h 5143500"/>
              <a:gd name="connsiteX40" fmla="*/ 726022 w 9144000"/>
              <a:gd name="connsiteY40" fmla="*/ 4837319 h 5143500"/>
              <a:gd name="connsiteX41" fmla="*/ 754203 w 9144000"/>
              <a:gd name="connsiteY41" fmla="*/ 4862009 h 5143500"/>
              <a:gd name="connsiteX42" fmla="*/ 754203 w 9144000"/>
              <a:gd name="connsiteY42" fmla="*/ 4944812 h 5143500"/>
              <a:gd name="connsiteX43" fmla="*/ 760019 w 9144000"/>
              <a:gd name="connsiteY43" fmla="*/ 4950628 h 5143500"/>
              <a:gd name="connsiteX44" fmla="*/ 786161 w 9144000"/>
              <a:gd name="connsiteY44" fmla="*/ 4950628 h 5143500"/>
              <a:gd name="connsiteX45" fmla="*/ 791977 w 9144000"/>
              <a:gd name="connsiteY45" fmla="*/ 4944812 h 5143500"/>
              <a:gd name="connsiteX46" fmla="*/ 791977 w 9144000"/>
              <a:gd name="connsiteY46" fmla="*/ 4857068 h 5143500"/>
              <a:gd name="connsiteX47" fmla="*/ 725444 w 9144000"/>
              <a:gd name="connsiteY47" fmla="*/ 4802455 h 5143500"/>
              <a:gd name="connsiteX48" fmla="*/ 559835 w 9144000"/>
              <a:gd name="connsiteY48" fmla="*/ 4802455 h 5143500"/>
              <a:gd name="connsiteX49" fmla="*/ 485168 w 9144000"/>
              <a:gd name="connsiteY49" fmla="*/ 4877990 h 5143500"/>
              <a:gd name="connsiteX50" fmla="*/ 559258 w 9144000"/>
              <a:gd name="connsiteY50" fmla="*/ 4953533 h 5143500"/>
              <a:gd name="connsiteX51" fmla="*/ 617070 w 9144000"/>
              <a:gd name="connsiteY51" fmla="*/ 4941908 h 5143500"/>
              <a:gd name="connsiteX52" fmla="*/ 624338 w 9144000"/>
              <a:gd name="connsiteY52" fmla="*/ 4930284 h 5143500"/>
              <a:gd name="connsiteX53" fmla="*/ 624338 w 9144000"/>
              <a:gd name="connsiteY53" fmla="*/ 4824821 h 5143500"/>
              <a:gd name="connsiteX54" fmla="*/ 617070 w 9144000"/>
              <a:gd name="connsiteY54" fmla="*/ 4813204 h 5143500"/>
              <a:gd name="connsiteX55" fmla="*/ 559835 w 9144000"/>
              <a:gd name="connsiteY55" fmla="*/ 4802455 h 5143500"/>
              <a:gd name="connsiteX56" fmla="*/ 398012 w 9144000"/>
              <a:gd name="connsiteY56" fmla="*/ 4801292 h 5143500"/>
              <a:gd name="connsiteX57" fmla="*/ 334093 w 9144000"/>
              <a:gd name="connsiteY57" fmla="*/ 4853587 h 5143500"/>
              <a:gd name="connsiteX58" fmla="*/ 427644 w 9144000"/>
              <a:gd name="connsiteY58" fmla="*/ 4934063 h 5143500"/>
              <a:gd name="connsiteX59" fmla="*/ 425904 w 9144000"/>
              <a:gd name="connsiteY59" fmla="*/ 4944812 h 5143500"/>
              <a:gd name="connsiteX60" fmla="*/ 425614 w 9144000"/>
              <a:gd name="connsiteY60" fmla="*/ 4946561 h 5143500"/>
              <a:gd name="connsiteX61" fmla="*/ 429970 w 9144000"/>
              <a:gd name="connsiteY61" fmla="*/ 4950628 h 5143500"/>
              <a:gd name="connsiteX62" fmla="*/ 456122 w 9144000"/>
              <a:gd name="connsiteY62" fmla="*/ 4950628 h 5143500"/>
              <a:gd name="connsiteX63" fmla="*/ 463669 w 9144000"/>
              <a:gd name="connsiteY63" fmla="*/ 4944812 h 5143500"/>
              <a:gd name="connsiteX64" fmla="*/ 465996 w 9144000"/>
              <a:gd name="connsiteY64" fmla="*/ 4928255 h 5143500"/>
              <a:gd name="connsiteX65" fmla="*/ 372446 w 9144000"/>
              <a:gd name="connsiteY65" fmla="*/ 4850972 h 5143500"/>
              <a:gd name="connsiteX66" fmla="*/ 396848 w 9144000"/>
              <a:gd name="connsiteY66" fmla="*/ 4836444 h 5143500"/>
              <a:gd name="connsiteX67" fmla="*/ 440719 w 9144000"/>
              <a:gd name="connsiteY67" fmla="*/ 4849520 h 5143500"/>
              <a:gd name="connsiteX68" fmla="*/ 445075 w 9144000"/>
              <a:gd name="connsiteY68" fmla="*/ 4850684 h 5143500"/>
              <a:gd name="connsiteX69" fmla="*/ 451468 w 9144000"/>
              <a:gd name="connsiteY69" fmla="*/ 4846616 h 5143500"/>
              <a:gd name="connsiteX70" fmla="*/ 460477 w 9144000"/>
              <a:gd name="connsiteY70" fmla="*/ 4827435 h 5143500"/>
              <a:gd name="connsiteX71" fmla="*/ 461640 w 9144000"/>
              <a:gd name="connsiteY71" fmla="*/ 4822502 h 5143500"/>
              <a:gd name="connsiteX72" fmla="*/ 458151 w 9144000"/>
              <a:gd name="connsiteY72" fmla="*/ 4816686 h 5143500"/>
              <a:gd name="connsiteX73" fmla="*/ 398012 w 9144000"/>
              <a:gd name="connsiteY73" fmla="*/ 4801292 h 5143500"/>
              <a:gd name="connsiteX74" fmla="*/ 1053744 w 9144000"/>
              <a:gd name="connsiteY74" fmla="*/ 4747249 h 5143500"/>
              <a:gd name="connsiteX75" fmla="*/ 994182 w 9144000"/>
              <a:gd name="connsiteY75" fmla="*/ 4808264 h 5143500"/>
              <a:gd name="connsiteX76" fmla="*/ 994182 w 9144000"/>
              <a:gd name="connsiteY76" fmla="*/ 4944812 h 5143500"/>
              <a:gd name="connsiteX77" fmla="*/ 999998 w 9144000"/>
              <a:gd name="connsiteY77" fmla="*/ 4950628 h 5143500"/>
              <a:gd name="connsiteX78" fmla="*/ 1025852 w 9144000"/>
              <a:gd name="connsiteY78" fmla="*/ 4950628 h 5143500"/>
              <a:gd name="connsiteX79" fmla="*/ 1031660 w 9144000"/>
              <a:gd name="connsiteY79" fmla="*/ 4944812 h 5143500"/>
              <a:gd name="connsiteX80" fmla="*/ 1031660 w 9144000"/>
              <a:gd name="connsiteY80" fmla="*/ 4837319 h 5143500"/>
              <a:gd name="connsiteX81" fmla="*/ 1068560 w 9144000"/>
              <a:gd name="connsiteY81" fmla="*/ 4837319 h 5143500"/>
              <a:gd name="connsiteX82" fmla="*/ 1074367 w 9144000"/>
              <a:gd name="connsiteY82" fmla="*/ 4831502 h 5143500"/>
              <a:gd name="connsiteX83" fmla="*/ 1074367 w 9144000"/>
              <a:gd name="connsiteY83" fmla="*/ 4811456 h 5143500"/>
              <a:gd name="connsiteX84" fmla="*/ 1068560 w 9144000"/>
              <a:gd name="connsiteY84" fmla="*/ 4805359 h 5143500"/>
              <a:gd name="connsiteX85" fmla="*/ 1031660 w 9144000"/>
              <a:gd name="connsiteY85" fmla="*/ 4805359 h 5143500"/>
              <a:gd name="connsiteX86" fmla="*/ 1031660 w 9144000"/>
              <a:gd name="connsiteY86" fmla="*/ 4802158 h 5143500"/>
              <a:gd name="connsiteX87" fmla="*/ 1054618 w 9144000"/>
              <a:gd name="connsiteY87" fmla="*/ 4778045 h 5143500"/>
              <a:gd name="connsiteX88" fmla="*/ 1068849 w 9144000"/>
              <a:gd name="connsiteY88" fmla="*/ 4779497 h 5143500"/>
              <a:gd name="connsiteX89" fmla="*/ 1074367 w 9144000"/>
              <a:gd name="connsiteY89" fmla="*/ 4773977 h 5143500"/>
              <a:gd name="connsiteX90" fmla="*/ 1077279 w 9144000"/>
              <a:gd name="connsiteY90" fmla="*/ 4758872 h 5143500"/>
              <a:gd name="connsiteX91" fmla="*/ 1077857 w 9144000"/>
              <a:gd name="connsiteY91" fmla="*/ 4755094 h 5143500"/>
              <a:gd name="connsiteX92" fmla="*/ 1072050 w 9144000"/>
              <a:gd name="connsiteY92" fmla="*/ 4749285 h 5143500"/>
              <a:gd name="connsiteX93" fmla="*/ 1053744 w 9144000"/>
              <a:gd name="connsiteY93" fmla="*/ 4747249 h 5143500"/>
              <a:gd name="connsiteX94" fmla="*/ 1115152 w 9144000"/>
              <a:gd name="connsiteY94" fmla="*/ 4747131 h 5143500"/>
              <a:gd name="connsiteX95" fmla="*/ 1095105 w 9144000"/>
              <a:gd name="connsiteY95" fmla="*/ 4767478 h 5143500"/>
              <a:gd name="connsiteX96" fmla="*/ 1116018 w 9144000"/>
              <a:gd name="connsiteY96" fmla="*/ 4787818 h 5143500"/>
              <a:gd name="connsiteX97" fmla="*/ 1136066 w 9144000"/>
              <a:gd name="connsiteY97" fmla="*/ 4767481 h 5143500"/>
              <a:gd name="connsiteX98" fmla="*/ 1115152 w 9144000"/>
              <a:gd name="connsiteY98" fmla="*/ 4747131 h 5143500"/>
              <a:gd name="connsiteX99" fmla="*/ 0 w 9144000"/>
              <a:gd name="connsiteY99" fmla="*/ 0 h 5143500"/>
              <a:gd name="connsiteX100" fmla="*/ 9144000 w 9144000"/>
              <a:gd name="connsiteY100" fmla="*/ 0 h 5143500"/>
              <a:gd name="connsiteX101" fmla="*/ 9144000 w 9144000"/>
              <a:gd name="connsiteY101" fmla="*/ 5143500 h 5143500"/>
              <a:gd name="connsiteX102" fmla="*/ 0 w 9144000"/>
              <a:gd name="connsiteY10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144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7" y="4921039"/>
                  <a:pt x="364154" y="4913482"/>
                  <a:pt x="351364" y="4913481"/>
                </a:cubicBezTo>
                <a:close/>
                <a:moveTo>
                  <a:pt x="891921" y="4837319"/>
                </a:moveTo>
                <a:cubicBezTo>
                  <a:pt x="913419" y="4837319"/>
                  <a:pt x="927650" y="4851260"/>
                  <a:pt x="927650" y="4877990"/>
                </a:cubicBezTo>
                <a:cubicBezTo>
                  <a:pt x="927650" y="4904719"/>
                  <a:pt x="913419" y="4918669"/>
                  <a:pt x="893950" y="4918669"/>
                </a:cubicBezTo>
                <a:cubicBezTo>
                  <a:pt x="872452" y="4918669"/>
                  <a:pt x="858213" y="4904719"/>
                  <a:pt x="858213" y="4877990"/>
                </a:cubicBezTo>
                <a:cubicBezTo>
                  <a:pt x="858213" y="4851260"/>
                  <a:pt x="872452" y="4837319"/>
                  <a:pt x="891921" y="4837319"/>
                </a:cubicBezTo>
                <a:close/>
                <a:moveTo>
                  <a:pt x="559546" y="4837319"/>
                </a:moveTo>
                <a:cubicBezTo>
                  <a:pt x="567391" y="4837319"/>
                  <a:pt x="572911" y="4838184"/>
                  <a:pt x="579304" y="4839934"/>
                </a:cubicBezTo>
                <a:cubicBezTo>
                  <a:pt x="584245" y="4841386"/>
                  <a:pt x="586563" y="4843414"/>
                  <a:pt x="586563" y="4847771"/>
                </a:cubicBezTo>
                <a:lnTo>
                  <a:pt x="586563" y="4908209"/>
                </a:lnTo>
                <a:cubicBezTo>
                  <a:pt x="586563" y="4912564"/>
                  <a:pt x="584245" y="4914601"/>
                  <a:pt x="579304" y="4916053"/>
                </a:cubicBezTo>
                <a:cubicBezTo>
                  <a:pt x="572911" y="4917794"/>
                  <a:pt x="567391" y="4918669"/>
                  <a:pt x="559546" y="4918669"/>
                </a:cubicBezTo>
                <a:cubicBezTo>
                  <a:pt x="540951" y="4918669"/>
                  <a:pt x="523520" y="4907623"/>
                  <a:pt x="523520" y="4877990"/>
                </a:cubicBezTo>
                <a:cubicBezTo>
                  <a:pt x="523520" y="4848356"/>
                  <a:pt x="540951" y="4837319"/>
                  <a:pt x="559546" y="4837319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5" y="4950628"/>
                </a:lnTo>
                <a:cubicBezTo>
                  <a:pt x="1131314" y="4950628"/>
                  <a:pt x="1133641" y="4948301"/>
                  <a:pt x="1133641" y="4944812"/>
                </a:cubicBezTo>
                <a:lnTo>
                  <a:pt x="1133641" y="4811167"/>
                </a:lnTo>
                <a:cubicBezTo>
                  <a:pt x="1133641" y="4807677"/>
                  <a:pt x="1131314" y="4805359"/>
                  <a:pt x="1127825" y="4805359"/>
                </a:cubicBez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37532" y="4953533"/>
                  <a:pt x="966001" y="4921862"/>
                  <a:pt x="966001" y="4877990"/>
                </a:cubicBezTo>
                <a:cubicBezTo>
                  <a:pt x="966001" y="4834118"/>
                  <a:pt x="937532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cubicBezTo>
                  <a:pt x="662979" y="4814359"/>
                  <a:pt x="659778" y="4817849"/>
                  <a:pt x="659778" y="4824531"/>
                </a:cubicBez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cubicBezTo>
                  <a:pt x="697553" y="4842838"/>
                  <a:pt x="699871" y="4840800"/>
                  <a:pt x="704523" y="4839636"/>
                </a:cubicBezTo>
                <a:cubicBezTo>
                  <a:pt x="712081" y="4837896"/>
                  <a:pt x="717014" y="4837319"/>
                  <a:pt x="726022" y="4837319"/>
                </a:cubicBezTo>
                <a:cubicBezTo>
                  <a:pt x="741712" y="4837319"/>
                  <a:pt x="754203" y="4844578"/>
                  <a:pt x="754203" y="4862009"/>
                </a:cubicBez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857068"/>
                </a:lnTo>
                <a:cubicBezTo>
                  <a:pt x="791977" y="4821627"/>
                  <a:pt x="770182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15972" y="4802455"/>
                  <a:pt x="485168" y="4831799"/>
                  <a:pt x="485168" y="4877990"/>
                </a:cubicBezTo>
                <a:cubicBezTo>
                  <a:pt x="485168" y="4924766"/>
                  <a:pt x="511897" y="4953533"/>
                  <a:pt x="559258" y="4953533"/>
                </a:cubicBezTo>
                <a:cubicBezTo>
                  <a:pt x="578429" y="4953533"/>
                  <a:pt x="597023" y="4950331"/>
                  <a:pt x="617070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70" y="4813204"/>
                </a:cubicBezTo>
                <a:cubicBezTo>
                  <a:pt x="597899" y="4805936"/>
                  <a:pt x="579881" y="4802455"/>
                  <a:pt x="559835" y="4802455"/>
                </a:cubicBezTo>
                <a:close/>
                <a:moveTo>
                  <a:pt x="398012" y="4801292"/>
                </a:moveTo>
                <a:cubicBezTo>
                  <a:pt x="359082" y="4801292"/>
                  <a:pt x="334093" y="4822205"/>
                  <a:pt x="334093" y="4853587"/>
                </a:cubicBezTo>
                <a:cubicBezTo>
                  <a:pt x="334093" y="4915179"/>
                  <a:pt x="427644" y="4891337"/>
                  <a:pt x="427644" y="4934063"/>
                </a:cubicBezTo>
                <a:cubicBezTo>
                  <a:pt x="427644" y="4938419"/>
                  <a:pt x="427066" y="4941033"/>
                  <a:pt x="425904" y="4944812"/>
                </a:cubicBezTo>
                <a:cubicBezTo>
                  <a:pt x="425614" y="4945398"/>
                  <a:pt x="425614" y="4945975"/>
                  <a:pt x="425614" y="4946561"/>
                </a:cubicBezTo>
                <a:cubicBezTo>
                  <a:pt x="425614" y="4948879"/>
                  <a:pt x="427066" y="4950628"/>
                  <a:pt x="429970" y="4950628"/>
                </a:cubicBez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6" y="4933196"/>
                  <a:pt x="465996" y="4928255"/>
                </a:cubicBezTo>
                <a:cubicBezTo>
                  <a:pt x="465996" y="4862299"/>
                  <a:pt x="372446" y="4878177"/>
                  <a:pt x="372446" y="4850972"/>
                </a:cubicBezTo>
                <a:cubicBezTo>
                  <a:pt x="372446" y="4842074"/>
                  <a:pt x="381455" y="4836444"/>
                  <a:pt x="396848" y="4836444"/>
                </a:cubicBezTo>
                <a:cubicBezTo>
                  <a:pt x="411665" y="4836444"/>
                  <a:pt x="425904" y="4841386"/>
                  <a:pt x="440719" y="4849520"/>
                </a:cubicBezTo>
                <a:cubicBezTo>
                  <a:pt x="442171" y="4850386"/>
                  <a:pt x="443623" y="4850684"/>
                  <a:pt x="445075" y="4850684"/>
                </a:cubicBez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9" y="4950628"/>
                  <a:pt x="999998" y="4950628"/>
                </a:cubicBezTo>
                <a:lnTo>
                  <a:pt x="1025852" y="4950628"/>
                </a:lnTo>
                <a:cubicBezTo>
                  <a:pt x="1029341" y="4950628"/>
                  <a:pt x="1031660" y="4948301"/>
                  <a:pt x="1031660" y="4944812"/>
                </a:cubicBezTo>
                <a:lnTo>
                  <a:pt x="1031660" y="4837319"/>
                </a:lnTo>
                <a:lnTo>
                  <a:pt x="1068560" y="4837319"/>
                </a:lnTo>
                <a:cubicBezTo>
                  <a:pt x="1072339" y="4837319"/>
                  <a:pt x="1074367" y="4834992"/>
                  <a:pt x="1074367" y="4831502"/>
                </a:cubicBezTo>
                <a:lnTo>
                  <a:pt x="1074367" y="4811456"/>
                </a:lnTo>
                <a:cubicBezTo>
                  <a:pt x="1074367" y="4807677"/>
                  <a:pt x="1072339" y="4805359"/>
                  <a:pt x="1068560" y="4805359"/>
                </a:cubicBezTo>
                <a:lnTo>
                  <a:pt x="1031660" y="4805359"/>
                </a:lnTo>
                <a:lnTo>
                  <a:pt x="1031660" y="4802158"/>
                </a:lnTo>
                <a:cubicBezTo>
                  <a:pt x="1031660" y="4786179"/>
                  <a:pt x="1038638" y="4778045"/>
                  <a:pt x="1054618" y="4778045"/>
                </a:cubicBezTo>
                <a:cubicBezTo>
                  <a:pt x="1060426" y="4778045"/>
                  <a:pt x="1066683" y="4779497"/>
                  <a:pt x="1068849" y="4779497"/>
                </a:cubicBezTo>
                <a:cubicBezTo>
                  <a:pt x="1072339" y="4779497"/>
                  <a:pt x="1073791" y="4777467"/>
                  <a:pt x="1074367" y="4773977"/>
                </a:cubicBezTo>
                <a:lnTo>
                  <a:pt x="1077279" y="4758872"/>
                </a:lnTo>
                <a:cubicBezTo>
                  <a:pt x="1077534" y="4757531"/>
                  <a:pt x="1077857" y="4756351"/>
                  <a:pt x="1077857" y="4755094"/>
                </a:cubicBezTo>
                <a:cubicBezTo>
                  <a:pt x="1077857" y="4751868"/>
                  <a:pt x="1076117" y="4750152"/>
                  <a:pt x="1072050" y="4749285"/>
                </a:cubicBez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3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4" y="4787817"/>
                  <a:pt x="1136071" y="4779974"/>
                  <a:pt x="1136066" y="4767481"/>
                </a:cubicBezTo>
                <a:cubicBezTo>
                  <a:pt x="1136071" y="4754690"/>
                  <a:pt x="1127934" y="4747137"/>
                  <a:pt x="1115152" y="474713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3B24775-398E-4087-B482-695BFCE86D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7792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F72D6EB-2072-48CF-8149-C11572AF31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67792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C4EF113-15A3-41B2-8400-E66FC4D036B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7792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3" name="Graphique 7">
            <a:extLst>
              <a:ext uri="{FF2B5EF4-FFF2-40B4-BE49-F238E27FC236}">
                <a16:creationId xmlns:a16="http://schemas.microsoft.com/office/drawing/2014/main" id="{3FF0D626-42A8-45EF-8474-314AE0EFFE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4" name="Forme libre : forme 9">
              <a:extLst>
                <a:ext uri="{FF2B5EF4-FFF2-40B4-BE49-F238E27FC236}">
                  <a16:creationId xmlns:a16="http://schemas.microsoft.com/office/drawing/2014/main" id="{806C5BA4-1D7D-4B74-B10D-9325D9FB66D6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5" name="Forme libre : forme 10">
              <a:extLst>
                <a:ext uri="{FF2B5EF4-FFF2-40B4-BE49-F238E27FC236}">
                  <a16:creationId xmlns:a16="http://schemas.microsoft.com/office/drawing/2014/main" id="{B06C3126-8395-4413-8816-5A9644E1B53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6" name="Forme libre : forme 11">
              <a:extLst>
                <a:ext uri="{FF2B5EF4-FFF2-40B4-BE49-F238E27FC236}">
                  <a16:creationId xmlns:a16="http://schemas.microsoft.com/office/drawing/2014/main" id="{08480098-5CA5-497D-AE0E-5636E64CC08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6291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59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87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787589"/>
            <a:ext cx="11304000" cy="445143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13D2F-4666-4620-8FD5-CFC5310B56F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72CF9C-8D0F-42DF-BACB-E0149FC722C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B2003F5C-CB72-4CF3-92F6-48DF799244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428424"/>
            <a:ext cx="1130400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20CC99-2862-47B8-AA12-B455F7B7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118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981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2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48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2400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13896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D8BD9-8520-41B8-97B9-B2853F4C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385507"/>
            <a:ext cx="5371001" cy="9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972CF1A-7155-4C76-B467-0170E3D53F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787589"/>
            <a:ext cx="5370568" cy="4451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AF3408D4-3F1B-42DA-9498-07BBCDC902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5" y="1428424"/>
            <a:ext cx="5370568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E5769F-2F96-4551-BDE3-70B050CA283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53D0679-9C97-423D-9FAF-E650DE7391B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910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5965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75393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37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84975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&amp;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Espace réservé pour une image  8">
            <a:extLst>
              <a:ext uri="{FF2B5EF4-FFF2-40B4-BE49-F238E27FC236}">
                <a16:creationId xmlns:a16="http://schemas.microsoft.com/office/drawing/2014/main" id="{C39C5CD1-48A3-4FD3-8112-25C19BD8D92B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4975" y="1484956"/>
            <a:ext cx="4128000" cy="4098739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6" name="Espace réservé pour une image  8">
            <a:extLst>
              <a:ext uri="{FF2B5EF4-FFF2-40B4-BE49-F238E27FC236}">
                <a16:creationId xmlns:a16="http://schemas.microsoft.com/office/drawing/2014/main" id="{877CF915-392C-4C9E-9231-933278F733C0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5419650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4C7F2E51-ABA8-4F5A-9037-C8CCEEB2507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7058241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372F035A-F8CD-4ACE-99B9-4C5DF57FF21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8717707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BFF91B72-FE8D-4E96-8F5D-0506EA882BB5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356298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2974E98B-F9E8-419E-91E4-51E3364BA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D1CABF73-739E-4F65-87EE-6E76601F2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17825" y="1577578"/>
            <a:ext cx="6331148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779AEC4-102A-4C92-BE0B-E482213D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824" y="710401"/>
            <a:ext cx="6337376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C8E1771-F222-47FB-AA03-2F95A1C562F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2225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76FB291-E5A0-4951-B332-135E78DF00D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05824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715D62C-EC77-4B61-9919-71E0B129548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71970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A1D3125-0CBF-4C19-9D10-F33F2DE4801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353388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64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5740236E-B231-4B38-9B19-5CA4361809F8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3750734" y="1942730"/>
            <a:ext cx="7988300" cy="4295221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Chart and Table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7C974083-9FEF-484E-9F19-6CD76EB3A2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372C0F46-678A-45F1-938F-2E7732BC05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7F0780-2D15-471D-9496-7A64395D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E6DF4D0-6655-42BC-BA6C-0FF9041659B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4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A057E7-5A0F-4AE0-9351-1A58DB294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52851" y="1942729"/>
            <a:ext cx="3365500" cy="4295223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8</a:t>
            </a:r>
          </a:p>
          <a:p>
            <a:pPr lvl="2"/>
            <a:r>
              <a:rPr lang="en-US" noProof="0"/>
              <a:t>Oncology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D1DC7E5E-9E41-496F-A46A-10D60378AF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900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Neurology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3CA8CA11-934D-49F7-A929-1D1F6E6171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95006" y="1942727"/>
            <a:ext cx="952020" cy="4295223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E2A95B96-5606-44FB-9A28-BF7F82AE0A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39001" y="4124871"/>
            <a:ext cx="3435352" cy="1298029"/>
          </a:xfrm>
          <a:solidFill>
            <a:schemeClr val="accent4"/>
          </a:solidFill>
        </p:spPr>
        <p:txBody>
          <a:bodyPr bIns="108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8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noProof="0"/>
              <a:t>3</a:t>
            </a:r>
          </a:p>
          <a:p>
            <a:pPr lvl="1"/>
            <a:r>
              <a:rPr lang="en-US" noProof="0"/>
              <a:t>Rare blood disorders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563A6F80-C740-4630-B53A-0571C25D9B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39001" y="5547270"/>
            <a:ext cx="3435352" cy="675405"/>
          </a:xfrm>
          <a:solidFill>
            <a:schemeClr val="accent5"/>
          </a:solidFill>
        </p:spPr>
        <p:txBody>
          <a:bodyPr tIns="36000" bIns="36000" anchor="ctr">
            <a:noAutofit/>
          </a:bodyPr>
          <a:lstStyle>
            <a:lvl1pPr algn="ctr">
              <a:lnSpc>
                <a:spcPct val="75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1</a:t>
            </a:r>
          </a:p>
          <a:p>
            <a:pPr lvl="2"/>
            <a:r>
              <a:rPr lang="en-US" noProof="0" err="1"/>
              <a:t>Immunologie</a:t>
            </a:r>
            <a:endParaRPr lang="en-US" noProof="0"/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03CC539B-EFCF-4F4C-B1A5-A69F32F5CE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1536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B698D7F-F2E3-4AC1-83C8-EBE1328E29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A804B13-0274-405A-885F-9C73BEF1A9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74F34E5-E51A-4313-AC90-F67C509F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2D553F7-D3A0-40D6-80B1-7D98F5A96A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38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8" name="Espace réservé du graphique SmartArt 27">
            <a:extLst>
              <a:ext uri="{FF2B5EF4-FFF2-40B4-BE49-F238E27FC236}">
                <a16:creationId xmlns:a16="http://schemas.microsoft.com/office/drawing/2014/main" id="{8D53DFC9-0862-4983-A2CD-513024C2A0A3}"/>
              </a:ext>
            </a:extLst>
          </p:cNvPr>
          <p:cNvSpPr>
            <a:spLocks noGrp="1" noChangeAspect="1"/>
          </p:cNvSpPr>
          <p:nvPr>
            <p:ph type="dgm" sz="quarter" idx="21"/>
          </p:nvPr>
        </p:nvSpPr>
        <p:spPr>
          <a:xfrm>
            <a:off x="988477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0" name="Espace réservé du graphique SmartArt 29">
            <a:extLst>
              <a:ext uri="{FF2B5EF4-FFF2-40B4-BE49-F238E27FC236}">
                <a16:creationId xmlns:a16="http://schemas.microsoft.com/office/drawing/2014/main" id="{426C2D69-E6C0-447B-8709-F429E5524A8D}"/>
              </a:ext>
            </a:extLst>
          </p:cNvPr>
          <p:cNvSpPr>
            <a:spLocks noGrp="1" noChangeAspect="1"/>
          </p:cNvSpPr>
          <p:nvPr>
            <p:ph type="dgm" sz="quarter" idx="23"/>
          </p:nvPr>
        </p:nvSpPr>
        <p:spPr>
          <a:xfrm>
            <a:off x="2643481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1" name="Espace réservé du graphique SmartArt 30">
            <a:extLst>
              <a:ext uri="{FF2B5EF4-FFF2-40B4-BE49-F238E27FC236}">
                <a16:creationId xmlns:a16="http://schemas.microsoft.com/office/drawing/2014/main" id="{983A806B-A7D8-4764-8E4F-9196393870B0}"/>
              </a:ext>
            </a:extLst>
          </p:cNvPr>
          <p:cNvSpPr>
            <a:spLocks noGrp="1" noChangeAspect="1"/>
          </p:cNvSpPr>
          <p:nvPr>
            <p:ph type="dgm" sz="quarter" idx="24"/>
          </p:nvPr>
        </p:nvSpPr>
        <p:spPr>
          <a:xfrm>
            <a:off x="925574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2" name="Espace réservé du graphique SmartArt 31">
            <a:extLst>
              <a:ext uri="{FF2B5EF4-FFF2-40B4-BE49-F238E27FC236}">
                <a16:creationId xmlns:a16="http://schemas.microsoft.com/office/drawing/2014/main" id="{B6D46D2C-9EB8-4FFE-A096-794420255959}"/>
              </a:ext>
            </a:extLst>
          </p:cNvPr>
          <p:cNvSpPr>
            <a:spLocks noGrp="1" noChangeAspect="1"/>
          </p:cNvSpPr>
          <p:nvPr>
            <p:ph type="dgm" sz="quarter" idx="25"/>
          </p:nvPr>
        </p:nvSpPr>
        <p:spPr>
          <a:xfrm>
            <a:off x="10910753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DCF4AB73-53BB-4916-832A-A1FF52F2EB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594" y="3934793"/>
            <a:ext cx="1548535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D32D786C-DE6F-435E-89A2-F0DBD45736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82978" y="3934793"/>
            <a:ext cx="1407759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9C501E4B-3A14-4B9B-B61B-DC6381B9AA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40330" y="3936413"/>
            <a:ext cx="1407759" cy="4712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9C742B60-DBF9-4074-B1A9-8F6E74E9D9E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92119" y="3925153"/>
            <a:ext cx="1407759" cy="47832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5FD15E1D-688D-409E-9AD0-74ABF227C2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43909" y="3913892"/>
            <a:ext cx="1407759" cy="4895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D55ECC2-F335-44B9-9DDE-2AE845F32B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95698" y="3902633"/>
            <a:ext cx="1407759" cy="5008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D9015B19-D4D5-4F3C-934C-E2A9B54E71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53258" y="3902631"/>
            <a:ext cx="1407759" cy="51440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7CB0C600-717D-4628-8BB6-411A6709E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594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CA06A69C-FC71-47B5-A2D0-336941212B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12590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09AF6B2D-FE1E-4067-9129-C4B5676FF75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21731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CF14C971-4FFC-440B-9E09-17D67217DA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2531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83FECD87-649A-4C86-9EE3-E68666E507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8287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52359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6" name="Espace réservé pour une image  8">
            <a:extLst>
              <a:ext uri="{FF2B5EF4-FFF2-40B4-BE49-F238E27FC236}">
                <a16:creationId xmlns:a16="http://schemas.microsoft.com/office/drawing/2014/main" id="{84EE3C86-4DFD-490F-A50B-B0BEE6298C43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217558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7" name="Espace réservé pour une image  8">
            <a:extLst>
              <a:ext uri="{FF2B5EF4-FFF2-40B4-BE49-F238E27FC236}">
                <a16:creationId xmlns:a16="http://schemas.microsoft.com/office/drawing/2014/main" id="{77D5A709-E29B-43D2-A12D-DECB5EE31488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3827584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8" name="Espace réservé pour une image  8">
            <a:extLst>
              <a:ext uri="{FF2B5EF4-FFF2-40B4-BE49-F238E27FC236}">
                <a16:creationId xmlns:a16="http://schemas.microsoft.com/office/drawing/2014/main" id="{A2BF4A97-13DA-4E9F-8ACB-59EB15D77A1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5479580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9" name="Espace réservé pour une image  8">
            <a:extLst>
              <a:ext uri="{FF2B5EF4-FFF2-40B4-BE49-F238E27FC236}">
                <a16:creationId xmlns:a16="http://schemas.microsoft.com/office/drawing/2014/main" id="{B3001942-C22D-4695-956D-BB43AA2F9E26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131576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0" name="Espace réservé pour une image  8">
            <a:extLst>
              <a:ext uri="{FF2B5EF4-FFF2-40B4-BE49-F238E27FC236}">
                <a16:creationId xmlns:a16="http://schemas.microsoft.com/office/drawing/2014/main" id="{779AA997-FB2D-45EA-9288-E6142EF3D61B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878357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1" name="Espace réservé pour une image  8">
            <a:extLst>
              <a:ext uri="{FF2B5EF4-FFF2-40B4-BE49-F238E27FC236}">
                <a16:creationId xmlns:a16="http://schemas.microsoft.com/office/drawing/2014/main" id="{0604BCBF-1C62-4840-B2BA-6AAA4AEAFBD9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043556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du graphique SmartArt 29">
            <a:extLst>
              <a:ext uri="{FF2B5EF4-FFF2-40B4-BE49-F238E27FC236}">
                <a16:creationId xmlns:a16="http://schemas.microsoft.com/office/drawing/2014/main" id="{FA8235AD-5B9A-4575-82DB-8CE0D777263C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4294610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3" name="Espace réservé du graphique SmartArt 29">
            <a:extLst>
              <a:ext uri="{FF2B5EF4-FFF2-40B4-BE49-F238E27FC236}">
                <a16:creationId xmlns:a16="http://schemas.microsoft.com/office/drawing/2014/main" id="{7DBF2C70-2304-418B-A045-58A1900F2C79}"/>
              </a:ext>
            </a:extLst>
          </p:cNvPr>
          <p:cNvSpPr>
            <a:spLocks noGrp="1" noChangeAspect="1"/>
          </p:cNvSpPr>
          <p:nvPr>
            <p:ph type="dgm" sz="quarter" idx="46" hasCustomPrompt="1"/>
          </p:nvPr>
        </p:nvSpPr>
        <p:spPr>
          <a:xfrm>
            <a:off x="594573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4" name="Espace réservé du graphique SmartArt 29">
            <a:extLst>
              <a:ext uri="{FF2B5EF4-FFF2-40B4-BE49-F238E27FC236}">
                <a16:creationId xmlns:a16="http://schemas.microsoft.com/office/drawing/2014/main" id="{6F45D7C0-81AA-4419-9BD5-BC22EF4DA055}"/>
              </a:ext>
            </a:extLst>
          </p:cNvPr>
          <p:cNvSpPr>
            <a:spLocks noGrp="1" noChangeAspect="1"/>
          </p:cNvSpPr>
          <p:nvPr>
            <p:ph type="dgm" sz="quarter" idx="47"/>
          </p:nvPr>
        </p:nvSpPr>
        <p:spPr>
          <a:xfrm>
            <a:off x="759686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FC6B0F1C-7055-324B-98C6-0177CD4AD1B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64584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CC765C58-0238-9A4D-B57F-E8B0921FD68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58438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C80B1260-0CAE-4EC0-ADA7-84EBC9CAA7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493C2CC6-58BB-406E-99B1-809B741801C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B609FE6-0339-4B6E-86E1-9513AF7B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62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E70A040-45DC-4C4F-9C35-9C8855F2FADC}"/>
              </a:ext>
            </a:extLst>
          </p:cNvPr>
          <p:cNvCxnSpPr>
            <a:cxnSpLocks/>
          </p:cNvCxnSpPr>
          <p:nvPr userDrawn="1"/>
        </p:nvCxnSpPr>
        <p:spPr>
          <a:xfrm>
            <a:off x="456000" y="3919321"/>
            <a:ext cx="112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3" name="Espace réservé du graphique SmartArt 11">
            <a:extLst>
              <a:ext uri="{FF2B5EF4-FFF2-40B4-BE49-F238E27FC236}">
                <a16:creationId xmlns:a16="http://schemas.microsoft.com/office/drawing/2014/main" id="{27C8F47C-3200-4352-B957-F47C1A5FCAF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079875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A0A44F60-C67D-46ED-9CCB-CDD8B11F957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05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62" name="Espace réservé du graphique SmartArt 11">
            <a:extLst>
              <a:ext uri="{FF2B5EF4-FFF2-40B4-BE49-F238E27FC236}">
                <a16:creationId xmlns:a16="http://schemas.microsoft.com/office/drawing/2014/main" id="{CE16E605-DFA7-4CED-8CBF-0542C7698DF9}"/>
              </a:ext>
            </a:extLst>
          </p:cNvPr>
          <p:cNvSpPr>
            <a:spLocks noGrp="1" noChangeAspect="1"/>
          </p:cNvSpPr>
          <p:nvPr>
            <p:ph type="dgm" sz="quarter" idx="40"/>
          </p:nvPr>
        </p:nvSpPr>
        <p:spPr>
          <a:xfrm>
            <a:off x="2733698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3" name="Espace réservé du graphique SmartArt 11">
            <a:extLst>
              <a:ext uri="{FF2B5EF4-FFF2-40B4-BE49-F238E27FC236}">
                <a16:creationId xmlns:a16="http://schemas.microsoft.com/office/drawing/2014/main" id="{5A796DFE-A231-4181-AD26-E6261F7463D2}"/>
              </a:ext>
            </a:extLst>
          </p:cNvPr>
          <p:cNvSpPr>
            <a:spLocks noGrp="1" noChangeAspect="1"/>
          </p:cNvSpPr>
          <p:nvPr>
            <p:ph type="dgm" sz="quarter" idx="41"/>
          </p:nvPr>
        </p:nvSpPr>
        <p:spPr>
          <a:xfrm>
            <a:off x="438752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4" name="Espace réservé du graphique SmartArt 11">
            <a:extLst>
              <a:ext uri="{FF2B5EF4-FFF2-40B4-BE49-F238E27FC236}">
                <a16:creationId xmlns:a16="http://schemas.microsoft.com/office/drawing/2014/main" id="{4AF62F43-58B0-40EE-BBAF-40FAE44E0A13}"/>
              </a:ext>
            </a:extLst>
          </p:cNvPr>
          <p:cNvSpPr>
            <a:spLocks noGrp="1" noChangeAspect="1"/>
          </p:cNvSpPr>
          <p:nvPr>
            <p:ph type="dgm" sz="quarter" idx="42"/>
          </p:nvPr>
        </p:nvSpPr>
        <p:spPr>
          <a:xfrm>
            <a:off x="6041343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5" name="Espace réservé du graphique SmartArt 11">
            <a:extLst>
              <a:ext uri="{FF2B5EF4-FFF2-40B4-BE49-F238E27FC236}">
                <a16:creationId xmlns:a16="http://schemas.microsoft.com/office/drawing/2014/main" id="{EA159B1B-69A6-4A2A-8825-3CE557B1A745}"/>
              </a:ext>
            </a:extLst>
          </p:cNvPr>
          <p:cNvSpPr>
            <a:spLocks noGrp="1" noChangeAspect="1"/>
          </p:cNvSpPr>
          <p:nvPr>
            <p:ph type="dgm" sz="quarter" idx="43"/>
          </p:nvPr>
        </p:nvSpPr>
        <p:spPr>
          <a:xfrm>
            <a:off x="7695166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6" name="Espace réservé du graphique SmartArt 11">
            <a:extLst>
              <a:ext uri="{FF2B5EF4-FFF2-40B4-BE49-F238E27FC236}">
                <a16:creationId xmlns:a16="http://schemas.microsoft.com/office/drawing/2014/main" id="{46A4C6F1-FE20-48BF-A8EC-70436EAC5DE4}"/>
              </a:ext>
            </a:extLst>
          </p:cNvPr>
          <p:cNvSpPr>
            <a:spLocks noGrp="1" noChangeAspect="1"/>
          </p:cNvSpPr>
          <p:nvPr>
            <p:ph type="dgm" sz="quarter" idx="44"/>
          </p:nvPr>
        </p:nvSpPr>
        <p:spPr>
          <a:xfrm>
            <a:off x="9348989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7" name="Espace réservé du graphique SmartArt 11">
            <a:extLst>
              <a:ext uri="{FF2B5EF4-FFF2-40B4-BE49-F238E27FC236}">
                <a16:creationId xmlns:a16="http://schemas.microsoft.com/office/drawing/2014/main" id="{2AD47857-C65A-440C-9B23-312C1566BFFB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1100281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5" name="Espace réservé du texte 57">
            <a:extLst>
              <a:ext uri="{FF2B5EF4-FFF2-40B4-BE49-F238E27FC236}">
                <a16:creationId xmlns:a16="http://schemas.microsoft.com/office/drawing/2014/main" id="{428D303E-DDAF-3641-B132-0379E658A1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43433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467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7" name="Espace réservé du texte 57">
            <a:extLst>
              <a:ext uri="{FF2B5EF4-FFF2-40B4-BE49-F238E27FC236}">
                <a16:creationId xmlns:a16="http://schemas.microsoft.com/office/drawing/2014/main" id="{842F84FC-333E-1F4F-8881-03E7346E68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366490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9" name="Espace réservé du texte 57">
            <a:extLst>
              <a:ext uri="{FF2B5EF4-FFF2-40B4-BE49-F238E27FC236}">
                <a16:creationId xmlns:a16="http://schemas.microsoft.com/office/drawing/2014/main" id="{44621C0C-848F-154C-A0BE-F77AB0303ED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054961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1" name="Espace réservé du texte 57">
            <a:extLst>
              <a:ext uri="{FF2B5EF4-FFF2-40B4-BE49-F238E27FC236}">
                <a16:creationId xmlns:a16="http://schemas.microsoft.com/office/drawing/2014/main" id="{5C884832-94C5-EC48-AD59-0BFF5B9292F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085727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3" name="Espace réservé du texte 57">
            <a:extLst>
              <a:ext uri="{FF2B5EF4-FFF2-40B4-BE49-F238E27FC236}">
                <a16:creationId xmlns:a16="http://schemas.microsoft.com/office/drawing/2014/main" id="{55EE616D-CD9C-F747-B3C1-7E058D1739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92643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5" name="Espace réservé du texte 57">
            <a:extLst>
              <a:ext uri="{FF2B5EF4-FFF2-40B4-BE49-F238E27FC236}">
                <a16:creationId xmlns:a16="http://schemas.microsoft.com/office/drawing/2014/main" id="{EE1276C9-7673-0445-9714-7351552FC1F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99559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2789A1B7-9226-45D5-9A4C-9B12ABE997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EFDD405-3306-4F6B-879C-D5C1544AEB1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4FAF710-3D2C-4EA6-A787-F566ABCC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79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0A4075-8388-4D55-A178-9B9B0A11486C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7961CA2-3943-4444-B840-C954E319F3F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4742E3D-4B67-4B8A-9D27-6975297E385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C3E3DE0-A4A7-4BCC-9639-9768A25B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636DBA71-2431-4439-882F-2EE9CBB75D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6" name="Graphique 7">
            <a:extLst>
              <a:ext uri="{FF2B5EF4-FFF2-40B4-BE49-F238E27FC236}">
                <a16:creationId xmlns:a16="http://schemas.microsoft.com/office/drawing/2014/main" id="{3C798781-F4CB-44F3-9F78-3F13A69859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7" name="Forme libre : forme 9">
              <a:extLst>
                <a:ext uri="{FF2B5EF4-FFF2-40B4-BE49-F238E27FC236}">
                  <a16:creationId xmlns:a16="http://schemas.microsoft.com/office/drawing/2014/main" id="{1449B5FD-7625-4985-9939-DCBF403E122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8" name="Forme libre : forme 10">
              <a:extLst>
                <a:ext uri="{FF2B5EF4-FFF2-40B4-BE49-F238E27FC236}">
                  <a16:creationId xmlns:a16="http://schemas.microsoft.com/office/drawing/2014/main" id="{79BB7204-57DC-4669-89E8-1BC85F9001F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9" name="Forme libre : forme 11">
              <a:extLst>
                <a:ext uri="{FF2B5EF4-FFF2-40B4-BE49-F238E27FC236}">
                  <a16:creationId xmlns:a16="http://schemas.microsoft.com/office/drawing/2014/main" id="{7FB3F5C2-F3C4-4335-B7A9-8E0DB1BE42B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9584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1600" y="1789011"/>
            <a:ext cx="5371435" cy="249580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8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5999" y="1789011"/>
            <a:ext cx="5361711" cy="249580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8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119160"/>
            <a:ext cx="2340559" cy="4119863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119160"/>
            <a:ext cx="2340559" cy="4119863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119159"/>
            <a:ext cx="2745600" cy="4119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119159"/>
            <a:ext cx="2744537" cy="4119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E07D06-DF5C-474E-986B-E56638903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EA9ADB2A-333D-4D22-950C-E486581F2E3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44973" y="1428424"/>
            <a:ext cx="1131360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2F89BEB-CFED-4938-8F8B-803D5708B553}"/>
              </a:ext>
            </a:extLst>
          </p:cNvPr>
          <p:cNvSpPr>
            <a:spLocks noGrp="1"/>
          </p:cNvSpPr>
          <p:nvPr>
            <p:ph type="ftr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A481BE-C41F-4472-840A-E2A6B67C2022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2857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u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1885829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pour une image  8">
            <a:extLst>
              <a:ext uri="{FF2B5EF4-FFF2-40B4-BE49-F238E27FC236}">
                <a16:creationId xmlns:a16="http://schemas.microsoft.com/office/drawing/2014/main" id="{D248539B-6296-41E2-B2A7-32CAFE749EF1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5242862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3" name="Espace réservé pour une image  8">
            <a:extLst>
              <a:ext uri="{FF2B5EF4-FFF2-40B4-BE49-F238E27FC236}">
                <a16:creationId xmlns:a16="http://schemas.microsoft.com/office/drawing/2014/main" id="{C99700F4-131B-4BC3-9911-BC47E4952A9B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8608996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7121" y="6074874"/>
            <a:ext cx="10417759" cy="164148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Overarching subtext goes here in Verdana 7pt – if text box necessary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5C1F33E9-9CFD-C248-B455-84A70176E55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4378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7B91730-598B-3A45-B533-0E89A10E5AB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7560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ED327B16-2D28-E74D-80D9-FCA946C0498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09698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21483E1-2425-40BE-8F9C-5B79519486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C649E92-62C2-4614-AAA1-64785BCA3BB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BD92977-6456-4F81-9A2E-322E82DB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5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.Body_Text&amp;Visual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1323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102EE37F-49C7-4E9B-9C3D-B4ED45E947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5999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53ACCDE3-920E-4B07-97C0-4268A8816D7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BA1D5B65-0ABB-49CE-B750-F373B8CD7F3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0B13997-CC8E-4CA7-BC9F-1E2FE9781D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56143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F116EA8-5445-47B3-947A-920077D67D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719525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8E4E4032-9898-4A69-9D9C-6DB7CEE715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BB316397-FA0F-41C2-AD67-87E80422229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5999050-FEA1-4953-AD6B-0FD3F037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494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.Series_Pict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6A66775-D99C-FB4D-B9BA-F866BE69C7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412369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68A2321-51C0-44B8-85CC-82C00400516F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484682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6749475C-69E4-4BE9-A38D-7241DCB89E8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755577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53004C71-88FB-4D84-AF67-163F0A8F5713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264724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2DBF61FA-A35E-4273-8034-DAAC1ECD9D13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84682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8">
            <a:extLst>
              <a:ext uri="{FF2B5EF4-FFF2-40B4-BE49-F238E27FC236}">
                <a16:creationId xmlns:a16="http://schemas.microsoft.com/office/drawing/2014/main" id="{2789384D-EA94-4052-B57F-95DE218737E1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55577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A400283B-48F4-4D29-A5D4-EF54E4DEE830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10264724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42CCC6AE-5AF4-4691-BF67-CE2AE425B9A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2369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6D6398C9-77BD-0246-B4C7-E8636466B43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26711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F64D3D11-BDB5-D647-AE1B-75549238F3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119540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4E9486BD-46D7-254F-A584-B651B6D8D43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826711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95667BD6-1D89-BF44-9AC0-03B52EFC58E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119540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259E210E-1597-48C5-8AD6-8CF4CA9E96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882E961F-2EC2-4DBD-847C-01740E0A54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A265111-C2ED-45CD-9BC6-C950D268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063F5DF-B0A6-49D0-9B38-EEDAE439BF8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4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.ColumnTitle+3columns_NoVisual_Colo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BD28644-31E5-42EB-A359-94FBB151C4BA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A2CA514-4233-4338-B4D8-DECD377FF6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2911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4" name="Espace réservé du graphique SmartArt 10">
            <a:extLst>
              <a:ext uri="{FF2B5EF4-FFF2-40B4-BE49-F238E27FC236}">
                <a16:creationId xmlns:a16="http://schemas.microsoft.com/office/drawing/2014/main" id="{19B0CBA6-8D91-40B7-A08B-3172CF7A8299}"/>
              </a:ext>
            </a:extLst>
          </p:cNvPr>
          <p:cNvSpPr>
            <a:spLocks noGrp="1"/>
          </p:cNvSpPr>
          <p:nvPr>
            <p:ph type="dgm" sz="quarter" idx="44"/>
          </p:nvPr>
        </p:nvSpPr>
        <p:spPr>
          <a:xfrm rot="5400000">
            <a:off x="5393937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99C77F5-F32E-41C3-BEFC-25D7AC59AB7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522910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</p:txBody>
      </p:sp>
      <p:sp>
        <p:nvSpPr>
          <p:cNvPr id="16" name="Espace réservé du graphique SmartArt 47">
            <a:extLst>
              <a:ext uri="{FF2B5EF4-FFF2-40B4-BE49-F238E27FC236}">
                <a16:creationId xmlns:a16="http://schemas.microsoft.com/office/drawing/2014/main" id="{92E82BE4-7D85-4A10-9D30-E2BA20C54B67}"/>
              </a:ext>
            </a:extLst>
          </p:cNvPr>
          <p:cNvSpPr>
            <a:spLocks noGrp="1" noChangeAspect="1"/>
          </p:cNvSpPr>
          <p:nvPr>
            <p:ph type="dgm" sz="quarter" idx="70"/>
          </p:nvPr>
        </p:nvSpPr>
        <p:spPr>
          <a:xfrm rot="5400000">
            <a:off x="5349433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40A17507-5CAB-41A8-8654-A943A0B8BB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22910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ACDFF36C-2E3B-4F84-8FD6-D84E5419FB8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016329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9" name="Espace réservé du graphique SmartArt 10">
            <a:extLst>
              <a:ext uri="{FF2B5EF4-FFF2-40B4-BE49-F238E27FC236}">
                <a16:creationId xmlns:a16="http://schemas.microsoft.com/office/drawing/2014/main" id="{4AEDDBF7-5EA9-4A49-8B8C-79110C43EB76}"/>
              </a:ext>
            </a:extLst>
          </p:cNvPr>
          <p:cNvSpPr>
            <a:spLocks noGrp="1"/>
          </p:cNvSpPr>
          <p:nvPr>
            <p:ph type="dgm" sz="quarter" idx="72"/>
          </p:nvPr>
        </p:nvSpPr>
        <p:spPr>
          <a:xfrm rot="5400000">
            <a:off x="7887355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DA3F9611-A7F0-42CE-AE25-854FF5FA6DE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016329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1" name="Espace réservé du graphique SmartArt 47">
            <a:extLst>
              <a:ext uri="{FF2B5EF4-FFF2-40B4-BE49-F238E27FC236}">
                <a16:creationId xmlns:a16="http://schemas.microsoft.com/office/drawing/2014/main" id="{4FAF97D0-F2E0-4F84-94DB-1F8CA6FFD747}"/>
              </a:ext>
            </a:extLst>
          </p:cNvPr>
          <p:cNvSpPr>
            <a:spLocks noGrp="1" noChangeAspect="1"/>
          </p:cNvSpPr>
          <p:nvPr>
            <p:ph type="dgm" sz="quarter" idx="74"/>
          </p:nvPr>
        </p:nvSpPr>
        <p:spPr>
          <a:xfrm rot="5400000">
            <a:off x="7842852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0628E42C-71C0-48AF-8906-B29B4465CE3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016329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014C5F2-20B9-4C76-BD18-8D3A0724822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509757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24" name="Espace réservé du graphique SmartArt 10">
            <a:extLst>
              <a:ext uri="{FF2B5EF4-FFF2-40B4-BE49-F238E27FC236}">
                <a16:creationId xmlns:a16="http://schemas.microsoft.com/office/drawing/2014/main" id="{2F86B678-A609-4B17-9715-9C6B93348626}"/>
              </a:ext>
            </a:extLst>
          </p:cNvPr>
          <p:cNvSpPr>
            <a:spLocks noGrp="1"/>
          </p:cNvSpPr>
          <p:nvPr>
            <p:ph type="dgm" sz="quarter" idx="77"/>
          </p:nvPr>
        </p:nvSpPr>
        <p:spPr>
          <a:xfrm rot="5400000">
            <a:off x="10380783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B15E812-EEBF-45E0-9F03-1A12E6B4DFD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509757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6" name="Espace réservé du graphique SmartArt 47">
            <a:extLst>
              <a:ext uri="{FF2B5EF4-FFF2-40B4-BE49-F238E27FC236}">
                <a16:creationId xmlns:a16="http://schemas.microsoft.com/office/drawing/2014/main" id="{6DFE7F26-F772-41BC-BA39-2787B3898D0F}"/>
              </a:ext>
            </a:extLst>
          </p:cNvPr>
          <p:cNvSpPr>
            <a:spLocks noGrp="1" noChangeAspect="1"/>
          </p:cNvSpPr>
          <p:nvPr>
            <p:ph type="dgm" sz="quarter" idx="79"/>
          </p:nvPr>
        </p:nvSpPr>
        <p:spPr>
          <a:xfrm rot="5400000">
            <a:off x="10336280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CB7B9BBB-2B07-4086-9024-DEE22312457F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9509757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5C842C5C-9AC3-448B-960C-704DDA9F4EF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BD41B43-AC57-4D2B-895A-D6C42B2C6DB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41F219FC-0C17-41D8-A025-7B19D0B2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Espace réservé du texte 5">
            <a:extLst>
              <a:ext uri="{FF2B5EF4-FFF2-40B4-BE49-F238E27FC236}">
                <a16:creationId xmlns:a16="http://schemas.microsoft.com/office/drawing/2014/main" id="{F0A95EBF-507C-4A4F-B6AB-97F42EE2FA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9" name="Graphique 7">
            <a:extLst>
              <a:ext uri="{FF2B5EF4-FFF2-40B4-BE49-F238E27FC236}">
                <a16:creationId xmlns:a16="http://schemas.microsoft.com/office/drawing/2014/main" id="{C27C04FF-DE6C-4072-8BF4-5EC4DDBD662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212E5D6A-36AC-4C11-B9FC-882015D3F3E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D6348C0A-6CEA-4E8E-B679-84C9BC1345C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2" name="Forme libre : forme 11">
              <a:extLst>
                <a:ext uri="{FF2B5EF4-FFF2-40B4-BE49-F238E27FC236}">
                  <a16:creationId xmlns:a16="http://schemas.microsoft.com/office/drawing/2014/main" id="{3CB09C3A-78E1-4A35-9F27-91D8336A84C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8658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25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66290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Cover_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4203E6E-75E4-45E4-AF05-51E86DA00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8571" y="6035600"/>
            <a:ext cx="994856" cy="254848"/>
          </a:xfrm>
          <a:prstGeom prst="rect">
            <a:avLst/>
          </a:prstGeom>
        </p:spPr>
      </p:pic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83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5"/>
            <a:ext cx="10195200" cy="4978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One Column</a:t>
            </a: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2CF6F7-2162-196D-5CF4-17FB5CBCF2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7" y="6400192"/>
            <a:ext cx="601598" cy="216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058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3596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9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44" name="Espace réservé pour une image  15">
            <a:extLst>
              <a:ext uri="{FF2B5EF4-FFF2-40B4-BE49-F238E27FC236}">
                <a16:creationId xmlns:a16="http://schemas.microsoft.com/office/drawing/2014/main" id="{6EC29CFA-5793-4C6C-80E1-231B1EAA43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1341319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0456B57B-663C-438F-BBF6-1AB9B756FE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418872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id="{87E76F68-620B-4D77-BFEE-041D7315FC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3354077"/>
            <a:ext cx="1379716" cy="657177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Espace réservé pour une image  15">
            <a:extLst>
              <a:ext uri="{FF2B5EF4-FFF2-40B4-BE49-F238E27FC236}">
                <a16:creationId xmlns:a16="http://schemas.microsoft.com/office/drawing/2014/main" id="{59EC3F46-5FB4-498B-9543-7330D6DD49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1341319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9" name="Espace réservé du texte 4">
            <a:extLst>
              <a:ext uri="{FF2B5EF4-FFF2-40B4-BE49-F238E27FC236}">
                <a16:creationId xmlns:a16="http://schemas.microsoft.com/office/drawing/2014/main" id="{D7722D17-99A8-4564-81CF-20F1F7F8DB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418872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50" name="Espace réservé pour une image  15">
            <a:extLst>
              <a:ext uri="{FF2B5EF4-FFF2-40B4-BE49-F238E27FC236}">
                <a16:creationId xmlns:a16="http://schemas.microsoft.com/office/drawing/2014/main" id="{B20B9505-236E-4469-A51C-A2C7B71B271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1341319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1" name="Espace réservé du texte 4">
            <a:extLst>
              <a:ext uri="{FF2B5EF4-FFF2-40B4-BE49-F238E27FC236}">
                <a16:creationId xmlns:a16="http://schemas.microsoft.com/office/drawing/2014/main" id="{B0DC2D27-DE73-4D51-B4A4-D9CC4DC5A4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418872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52" name="Espace réservé pour une image  15">
            <a:extLst>
              <a:ext uri="{FF2B5EF4-FFF2-40B4-BE49-F238E27FC236}">
                <a16:creationId xmlns:a16="http://schemas.microsoft.com/office/drawing/2014/main" id="{C7AF1FA3-8607-484E-960C-0DEC87C8B4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1341319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6F5500B0-3264-4A96-BDF7-6321D671A88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418872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EB355F06-F117-4960-9CD2-3296D719777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4199057"/>
            <a:ext cx="1379716" cy="203996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D86CBB7A-9502-4B85-850C-DF2587D4D6E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3346376"/>
            <a:ext cx="1379716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86544E69-3546-4BEE-9749-1A8EFA7DDE3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4199057"/>
            <a:ext cx="1379716" cy="203996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75A5190F-9F87-4BAA-9B38-DA41741440E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3346376"/>
            <a:ext cx="1379716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4">
            <a:extLst>
              <a:ext uri="{FF2B5EF4-FFF2-40B4-BE49-F238E27FC236}">
                <a16:creationId xmlns:a16="http://schemas.microsoft.com/office/drawing/2014/main" id="{FF1BBCD1-8544-421A-85E5-77CA0FA35FE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4199057"/>
            <a:ext cx="1379716" cy="203996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BF822235-CF36-42FB-998B-784756CA5FE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3346376"/>
            <a:ext cx="1379716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0EE59DB-9243-4843-902C-CEAFDD74F3B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4199057"/>
            <a:ext cx="1379716" cy="203996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8D48725B-4307-4BEA-B9C9-15E0592A3B9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385508"/>
            <a:ext cx="1178053" cy="2769081"/>
          </a:xfrm>
        </p:spPr>
        <p:txBody>
          <a:bodyPr anchor="t">
            <a:noAutofit/>
          </a:bodyPr>
          <a:lstStyle>
            <a:lvl1pPr algn="r">
              <a:lnSpc>
                <a:spcPct val="110000"/>
              </a:lnSpc>
              <a:defRPr sz="18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F2F05-CEDE-4DBD-B401-0C4B85598831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C448A-D8A7-4E0C-BE4A-C4F692A4D2C6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F4FADB-EEC5-45D2-AA5E-7A0D798F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385507"/>
            <a:ext cx="2824073" cy="9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47966520-9FD5-42B3-AD18-E492CBBE356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44973" y="1428425"/>
            <a:ext cx="2822400" cy="57451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E0BC0F4-D286-4029-9886-E5C53C4FB5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759071"/>
            <a:ext cx="2822400" cy="4479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132768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Viole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61D870-9F9E-E04F-A62F-C9DEF6ED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5846"/>
            <a:ext cx="9692420" cy="668216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F43DAE-11F0-3549-BFF1-A35B20749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928318"/>
            <a:ext cx="9692420" cy="781056"/>
          </a:xfrm>
        </p:spPr>
        <p:txBody>
          <a:bodyPr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D7231-8B58-BB40-B9F7-3B11D5EBF867}"/>
              </a:ext>
            </a:extLst>
          </p:cNvPr>
          <p:cNvSpPr/>
          <p:nvPr userDrawn="1"/>
        </p:nvSpPr>
        <p:spPr>
          <a:xfrm>
            <a:off x="11995151" y="0"/>
            <a:ext cx="1968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B4CEEF-1B82-464D-9143-D1F71E7949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270438-D8A4-423C-A20A-9A659D258C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040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of Contents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AD566-8583-4475-A096-A177604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4731723" cy="96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97091393-5B32-4687-B23A-7838A2A25A2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2031" y="27527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4EFDD7E2-57EF-47B5-AF8A-BF6D20E10C47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190362" y="2750604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8A45169-55E0-4EE5-8CBA-8768DBF2F54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191546" y="310401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075F6C6B-6992-47B7-BC49-F4AC1EE38A8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42031" y="3545380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599CCF3B-6B06-4CAD-8825-545E17FF2ACF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190362" y="3543219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41B2844B-42C8-4FB2-BA00-4038766A4A1D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191546" y="389662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4A758C59-C8FF-42D2-9532-27C881E5032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2031" y="4339769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930D6C4D-8511-437A-B3D5-0F9CBC93B993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190362" y="4337608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218CAD9D-594C-4262-9BE4-D19C1B8241C1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191546" y="469101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8D97654-EEEA-4D58-A2DB-CCD6CCA548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2031" y="5131437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09F33D73-E99B-4746-8C7A-EBD6161BCDB4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1190362" y="512927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89230667-50D9-47D9-A8C7-FAE52F19D569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191546" y="548268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281186E-573E-EE05-B138-F2147E78ABDC}"/>
              </a:ext>
            </a:extLst>
          </p:cNvPr>
          <p:cNvSpPr>
            <a:spLocks noGrp="1"/>
          </p:cNvSpPr>
          <p:nvPr>
            <p:ph type="ftr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D221522-8752-D144-CBDC-F4E82C157112}"/>
              </a:ext>
            </a:extLst>
          </p:cNvPr>
          <p:cNvSpPr>
            <a:spLocks noGrp="1"/>
          </p:cNvSpPr>
          <p:nvPr>
            <p:ph type="dt" sz="half" idx="94"/>
          </p:nvPr>
        </p:nvSpPr>
        <p:spPr/>
        <p:txBody>
          <a:bodyPr/>
          <a:lstStyle/>
          <a:p>
            <a:fld id="{4645A3FD-5C5A-4F91-AE43-309EDE1FEC3B}" type="datetime1">
              <a:rPr lang="en-US" smtClean="0"/>
              <a:t>9/12/2025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4C0408-DEDF-6B0B-2B8E-193A356A5A0A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3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ark BG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48CC6-20AF-44F7-B957-4A304BA587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573105" y="6367454"/>
            <a:ext cx="5619586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LLP, a UK limited liability partnership and a member firm of the KPMG global </a:t>
            </a:r>
            <a:r>
              <a:rPr lang="en-US" sz="738" kern="1200" noProof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independent member firms affiliated with KPMG International Limited, a private English company limited by guarantee.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B1B73-0F5A-4B77-83D1-A16C7035E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515643" y="6413623"/>
            <a:ext cx="1637529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38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D0DBDCEE-A283-4750-BBE4-7DA0B6F510F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231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231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F7998E-6CE7-4E52-A139-933AD2B32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D91D2281-E8ED-4D25-972C-2978DD7A8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787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722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591685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79894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4021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1" preserve="1">
  <p:cSld name="Section 1">
    <p:bg>
      <p:bgPr>
        <a:solidFill>
          <a:schemeClr val="accen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 rot="-121">
            <a:off x="415413" y="480129"/>
            <a:ext cx="11361200" cy="5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77506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1" preserve="1">
  <p:cSld name="1_Section 1">
    <p:bg>
      <p:bgPr>
        <a:solidFill>
          <a:srgbClr val="01857C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 rot="-121">
            <a:off x="415413" y="480129"/>
            <a:ext cx="11361200" cy="5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tx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001725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5600" y="596901"/>
            <a:ext cx="11360800" cy="791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5" name="Google Shape;3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72;p33">
            <a:extLst>
              <a:ext uri="{FF2B5EF4-FFF2-40B4-BE49-F238E27FC236}">
                <a16:creationId xmlns:a16="http://schemas.microsoft.com/office/drawing/2014/main" id="{AB6F947F-D209-045B-C7CD-49DD353ECDF7}"/>
              </a:ext>
            </a:extLst>
          </p:cNvPr>
          <p:cNvSpPr/>
          <p:nvPr userDrawn="1"/>
        </p:nvSpPr>
        <p:spPr>
          <a:xfrm>
            <a:off x="0" y="5677167"/>
            <a:ext cx="11296800" cy="1180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" name="Google Shape;40;p9">
            <a:extLst>
              <a:ext uri="{FF2B5EF4-FFF2-40B4-BE49-F238E27FC236}">
                <a16:creationId xmlns:a16="http://schemas.microsoft.com/office/drawing/2014/main" id="{9CDA3FAD-129C-7F7B-9BB5-558D4E0ED2C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6400" y="1524000"/>
            <a:ext cx="11379200" cy="5709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218C4B-7331-AE36-CE78-EFA6F2C027A4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6" name="Google Shape;771;p119">
              <a:extLst>
                <a:ext uri="{FF2B5EF4-FFF2-40B4-BE49-F238E27FC236}">
                  <a16:creationId xmlns:a16="http://schemas.microsoft.com/office/drawing/2014/main" id="{485ACB31-CDCF-C447-A93C-C7C478731120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" name="Google Shape;772;p119">
              <a:extLst>
                <a:ext uri="{FF2B5EF4-FFF2-40B4-BE49-F238E27FC236}">
                  <a16:creationId xmlns:a16="http://schemas.microsoft.com/office/drawing/2014/main" id="{33E09379-1B23-EAD7-F1AA-CBA7DDF1359B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671455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lant 2" preserve="1" userDrawn="1">
  <p:cSld name="Title + Slant 2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/>
          <p:cNvPicPr preferRelativeResize="0"/>
          <p:nvPr/>
        </p:nvPicPr>
        <p:blipFill rotWithShape="1">
          <a:blip r:embed="rId2">
            <a:alphaModFix/>
          </a:blip>
          <a:srcRect t="54305" b="11262"/>
          <a:stretch/>
        </p:blipFill>
        <p:spPr>
          <a:xfrm>
            <a:off x="1" y="4496635"/>
            <a:ext cx="12192004" cy="236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15600" y="596901"/>
            <a:ext cx="11360800" cy="791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" name="Google Shape;40;p9">
            <a:extLst>
              <a:ext uri="{FF2B5EF4-FFF2-40B4-BE49-F238E27FC236}">
                <a16:creationId xmlns:a16="http://schemas.microsoft.com/office/drawing/2014/main" id="{EA31EB1F-7B95-D560-18F8-6CE1B9ED835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6400" y="1524000"/>
            <a:ext cx="11379200" cy="5709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" name="Google Shape;34;p8">
            <a:extLst>
              <a:ext uri="{FF2B5EF4-FFF2-40B4-BE49-F238E27FC236}">
                <a16:creationId xmlns:a16="http://schemas.microsoft.com/office/drawing/2014/main" id="{1105626F-1C02-EF6C-79E8-A47E83237E4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5944F4-1D21-0FC2-E470-594683C212CC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5" name="Google Shape;771;p119">
              <a:extLst>
                <a:ext uri="{FF2B5EF4-FFF2-40B4-BE49-F238E27FC236}">
                  <a16:creationId xmlns:a16="http://schemas.microsoft.com/office/drawing/2014/main" id="{6EC712E0-B6A1-A65C-BD03-1D59CD6B81D9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" name="Google Shape;772;p119">
              <a:extLst>
                <a:ext uri="{FF2B5EF4-FFF2-40B4-BE49-F238E27FC236}">
                  <a16:creationId xmlns:a16="http://schemas.microsoft.com/office/drawing/2014/main" id="{A5826F5D-71C5-D4F1-9665-C83278C924C7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25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9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10FAF53-C00F-42B1-925B-79D8B7C9A3C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787589"/>
            <a:ext cx="2827013" cy="445143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44A9397C-6D93-4AD9-887C-C623195B45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0332" y="1787588"/>
            <a:ext cx="1091851" cy="921277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1733B279-DA2E-42A2-AC6A-5AD6F62B3AE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8" y="985499"/>
            <a:ext cx="7394749" cy="286660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867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16F950FC-0480-4153-AB54-FC50B62AF8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1135" y="1787588"/>
            <a:ext cx="1091851" cy="921277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2EFE1CAB-5EC5-470D-9350-2DD9C96766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1937" y="1787588"/>
            <a:ext cx="1091851" cy="921277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58" name="Espace réservé du texte 4">
            <a:extLst>
              <a:ext uri="{FF2B5EF4-FFF2-40B4-BE49-F238E27FC236}">
                <a16:creationId xmlns:a16="http://schemas.microsoft.com/office/drawing/2014/main" id="{E28A005F-4277-4DBE-97FB-498AB2E8E7B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2741" y="1787588"/>
            <a:ext cx="1091851" cy="921277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34596-12A9-4BAA-8C73-E73781DD9794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BACB5-7B15-46A0-ACC1-B1CC73618FA4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2FD8C-2B58-418C-8C0C-CF8C1DFC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385507"/>
            <a:ext cx="2824073" cy="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6130F058-DE5E-4AF9-B296-FB3C01712DC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44973" y="1428425"/>
            <a:ext cx="2822400" cy="57451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480EBD21-251E-5549-1783-59F62C923620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350332" y="2949165"/>
            <a:ext cx="1691347" cy="657177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1C368F5-8367-8003-717B-0E1E56CD058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50332" y="3840886"/>
            <a:ext cx="1691347" cy="239813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61010473-B381-8D4E-FABE-59CB2552EA8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51915" y="2941464"/>
            <a:ext cx="1691347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AE08EF7E-5C0A-002F-6833-F81205E0B58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51915" y="3840886"/>
            <a:ext cx="1691347" cy="239813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296512FD-5D84-35FD-A358-56A9E0174C3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151937" y="2941464"/>
            <a:ext cx="1691347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14FE262A-1EEC-F6CC-CB20-D432FB305B1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151937" y="3840886"/>
            <a:ext cx="1691347" cy="239813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1351095D-866D-4C63-63DC-4F5E0E9F58E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055680" y="2941464"/>
            <a:ext cx="1691347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CDD22FDE-98BD-E438-F8F4-BDB7914DF27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055680" y="3840886"/>
            <a:ext cx="1691347" cy="239813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62709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3" preserve="1">
  <p:cSld name="Cover slide 3">
    <p:bg>
      <p:bgPr>
        <a:solidFill>
          <a:schemeClr val="l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8660234" y="-21264"/>
            <a:ext cx="3573433" cy="6879264"/>
          </a:xfrm>
          <a:custGeom>
            <a:avLst/>
            <a:gdLst/>
            <a:ahLst/>
            <a:cxnLst/>
            <a:rect l="l" t="t" r="r" b="b"/>
            <a:pathLst>
              <a:path w="107203" h="207345" extrusionOk="0">
                <a:moveTo>
                  <a:pt x="106561" y="207345"/>
                </a:moveTo>
                <a:lnTo>
                  <a:pt x="107203" y="0"/>
                </a:lnTo>
                <a:lnTo>
                  <a:pt x="21826" y="394"/>
                </a:lnTo>
                <a:lnTo>
                  <a:pt x="0" y="2072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6" name="Google Shape;76;p16"/>
          <p:cNvPicPr preferRelativeResize="0"/>
          <p:nvPr/>
        </p:nvPicPr>
        <p:blipFill rotWithShape="1">
          <a:blip r:embed="rId2">
            <a:alphaModFix/>
          </a:blip>
          <a:srcRect t="1606" b="1606"/>
          <a:stretch/>
        </p:blipFill>
        <p:spPr>
          <a:xfrm>
            <a:off x="10060033" y="4791169"/>
            <a:ext cx="1815600" cy="175723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>
            <a:spLocks noGrp="1"/>
          </p:cNvSpPr>
          <p:nvPr>
            <p:ph type="ctrTitle"/>
          </p:nvPr>
        </p:nvSpPr>
        <p:spPr>
          <a:xfrm rot="195">
            <a:off x="406458" y="1948223"/>
            <a:ext cx="7198151" cy="880226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Black"/>
              <a:buNone/>
              <a:defRPr sz="6400" b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 rot="-628">
            <a:off x="406393" y="3641785"/>
            <a:ext cx="6696551" cy="1148800"/>
          </a:xfrm>
          <a:prstGeom prst="rect">
            <a:avLst/>
          </a:prstGeom>
        </p:spPr>
        <p:txBody>
          <a:bodyPr spcFirstLastPara="1" wrap="square" lIns="90000" tIns="54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2"/>
          </p:nvPr>
        </p:nvSpPr>
        <p:spPr>
          <a:xfrm>
            <a:off x="406400" y="5103663"/>
            <a:ext cx="3403600" cy="534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54000" rIns="91425" bIns="540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edium"/>
              <a:buNone/>
              <a:defRPr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7236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E46962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image teal (left)" preserve="1">
  <p:cSld name="Side image teal (left)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/>
        </p:nvSpPr>
        <p:spPr>
          <a:xfrm>
            <a:off x="-19699" y="-20933"/>
            <a:ext cx="5276633" cy="6896100"/>
          </a:xfrm>
          <a:custGeom>
            <a:avLst/>
            <a:gdLst/>
            <a:ahLst/>
            <a:cxnLst/>
            <a:rect l="l" t="t" r="r" b="b"/>
            <a:pathLst>
              <a:path w="158299" h="206883" extrusionOk="0">
                <a:moveTo>
                  <a:pt x="0" y="0"/>
                </a:moveTo>
                <a:lnTo>
                  <a:pt x="0" y="206883"/>
                </a:lnTo>
                <a:lnTo>
                  <a:pt x="136398" y="206883"/>
                </a:lnTo>
                <a:lnTo>
                  <a:pt x="158299" y="24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3" name="Google Shape;83;p17"/>
          <p:cNvSpPr>
            <a:spLocks noGrp="1"/>
          </p:cNvSpPr>
          <p:nvPr>
            <p:ph type="pic" idx="2"/>
          </p:nvPr>
        </p:nvSpPr>
        <p:spPr>
          <a:xfrm>
            <a:off x="413267" y="1524000"/>
            <a:ext cx="3508800" cy="4588933"/>
          </a:xfrm>
          <a:prstGeom prst="rect">
            <a:avLst/>
          </a:prstGeom>
          <a:noFill/>
          <a:ln>
            <a:noFill/>
          </a:ln>
        </p:spPr>
      </p:sp>
      <p:pic>
        <p:nvPicPr>
          <p:cNvPr id="84" name="Google Shape;8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6095999" y="596901"/>
            <a:ext cx="5706535" cy="5516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88936E-EA83-607C-5D94-EB73F430655E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3" name="Google Shape;771;p119">
              <a:extLst>
                <a:ext uri="{FF2B5EF4-FFF2-40B4-BE49-F238E27FC236}">
                  <a16:creationId xmlns:a16="http://schemas.microsoft.com/office/drawing/2014/main" id="{AACC6E71-F7F0-D6C6-CF25-53E1C5E17EB1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" name="Google Shape;772;p119">
              <a:extLst>
                <a:ext uri="{FF2B5EF4-FFF2-40B4-BE49-F238E27FC236}">
                  <a16:creationId xmlns:a16="http://schemas.microsoft.com/office/drawing/2014/main" id="{A5FE99A8-9054-E521-1B5D-625E46427057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074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image teal (right)" preserve="1">
  <p:cSld name="Side image teal (right)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 flipH="1">
            <a:off x="6915368" y="-20933"/>
            <a:ext cx="5276633" cy="6896100"/>
          </a:xfrm>
          <a:custGeom>
            <a:avLst/>
            <a:gdLst/>
            <a:ahLst/>
            <a:cxnLst/>
            <a:rect l="l" t="t" r="r" b="b"/>
            <a:pathLst>
              <a:path w="158299" h="206883" extrusionOk="0">
                <a:moveTo>
                  <a:pt x="0" y="0"/>
                </a:moveTo>
                <a:lnTo>
                  <a:pt x="0" y="206883"/>
                </a:lnTo>
                <a:lnTo>
                  <a:pt x="136398" y="206883"/>
                </a:lnTo>
                <a:lnTo>
                  <a:pt x="158299" y="24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406400" y="596901"/>
            <a:ext cx="5689600" cy="5516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>
            <a:spLocks noGrp="1"/>
          </p:cNvSpPr>
          <p:nvPr>
            <p:ph type="pic" idx="2"/>
          </p:nvPr>
        </p:nvSpPr>
        <p:spPr>
          <a:xfrm>
            <a:off x="8261300" y="1523999"/>
            <a:ext cx="3541233" cy="456087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8345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– Big" preserve="1">
  <p:cSld name="Numbers – Big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 hasCustomPrompt="1"/>
          </p:nvPr>
        </p:nvSpPr>
        <p:spPr>
          <a:xfrm>
            <a:off x="4856400" y="1500400"/>
            <a:ext cx="7335600" cy="3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0"/>
              <a:buNone/>
              <a:defRPr sz="21333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>
            <a:spLocks noGrp="1"/>
          </p:cNvSpPr>
          <p:nvPr>
            <p:ph type="pic" idx="2"/>
          </p:nvPr>
        </p:nvSpPr>
        <p:spPr>
          <a:xfrm>
            <a:off x="1467700" y="2169333"/>
            <a:ext cx="2768800" cy="27940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4"/>
          <p:cNvSpPr txBox="1">
            <a:spLocks noGrp="1"/>
          </p:cNvSpPr>
          <p:nvPr>
            <p:ph type="subTitle" idx="1"/>
          </p:nvPr>
        </p:nvSpPr>
        <p:spPr>
          <a:xfrm>
            <a:off x="4990067" y="1378033"/>
            <a:ext cx="702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ubTitle" idx="3"/>
          </p:nvPr>
        </p:nvSpPr>
        <p:spPr>
          <a:xfrm>
            <a:off x="4990067" y="4496236"/>
            <a:ext cx="702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648193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415600" y="4175186"/>
            <a:ext cx="7988000" cy="19377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745219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dline – 1" preserve="1">
  <p:cSld name="Headline –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9"/>
          <p:cNvPicPr preferRelativeResize="0"/>
          <p:nvPr/>
        </p:nvPicPr>
        <p:blipFill rotWithShape="1">
          <a:blip r:embed="rId2">
            <a:alphaModFix/>
          </a:blip>
          <a:srcRect l="16792" r="17915"/>
          <a:stretch/>
        </p:blipFill>
        <p:spPr>
          <a:xfrm rot="5400000">
            <a:off x="5829099" y="469008"/>
            <a:ext cx="6853967" cy="590456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406401" y="1388534"/>
            <a:ext cx="8679367" cy="7321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pic>
        <p:nvPicPr>
          <p:cNvPr id="153" name="Google Shape;1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9"/>
          <p:cNvSpPr txBox="1">
            <a:spLocks noGrp="1"/>
          </p:cNvSpPr>
          <p:nvPr>
            <p:ph type="subTitle" idx="1"/>
          </p:nvPr>
        </p:nvSpPr>
        <p:spPr>
          <a:xfrm>
            <a:off x="406401" y="2346385"/>
            <a:ext cx="5897367" cy="36058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6915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 preserve="1">
  <p:cSld name="Intro sli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>
            <a:spLocks noGrp="1"/>
          </p:cNvSpPr>
          <p:nvPr>
            <p:ph type="subTitle" idx="1"/>
          </p:nvPr>
        </p:nvSpPr>
        <p:spPr>
          <a:xfrm>
            <a:off x="5129267" y="1524000"/>
            <a:ext cx="6673267" cy="41194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2"/>
          <p:cNvSpPr/>
          <p:nvPr/>
        </p:nvSpPr>
        <p:spPr>
          <a:xfrm>
            <a:off x="-32400" y="-9399"/>
            <a:ext cx="5161667" cy="6904433"/>
          </a:xfrm>
          <a:custGeom>
            <a:avLst/>
            <a:gdLst/>
            <a:ahLst/>
            <a:cxnLst/>
            <a:rect l="l" t="t" r="r" b="b"/>
            <a:pathLst>
              <a:path w="141686" h="207133" extrusionOk="0">
                <a:moveTo>
                  <a:pt x="830" y="0"/>
                </a:moveTo>
                <a:lnTo>
                  <a:pt x="0" y="206752"/>
                </a:lnTo>
                <a:lnTo>
                  <a:pt x="119634" y="207133"/>
                </a:lnTo>
                <a:lnTo>
                  <a:pt x="141686" y="2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8" name="Google Shape;168;p32"/>
          <p:cNvSpPr txBox="1">
            <a:spLocks noGrp="1"/>
          </p:cNvSpPr>
          <p:nvPr>
            <p:ph type="title"/>
          </p:nvPr>
        </p:nvSpPr>
        <p:spPr>
          <a:xfrm>
            <a:off x="406401" y="1524000"/>
            <a:ext cx="3759967" cy="24643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69" name="Google Shape;169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70D9873-5428-51FA-82FE-083B6B53D135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3" name="Google Shape;771;p119">
              <a:extLst>
                <a:ext uri="{FF2B5EF4-FFF2-40B4-BE49-F238E27FC236}">
                  <a16:creationId xmlns:a16="http://schemas.microsoft.com/office/drawing/2014/main" id="{B716BA1F-FE7E-531A-6227-3E0437B5D631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" name="Google Shape;772;p119">
              <a:extLst>
                <a:ext uri="{FF2B5EF4-FFF2-40B4-BE49-F238E27FC236}">
                  <a16:creationId xmlns:a16="http://schemas.microsoft.com/office/drawing/2014/main" id="{A2B5882B-FA3B-973B-7B44-7777F8BD2638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9407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 preserve="1">
  <p:cSld name="Title + Sub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8" name="Google Shape;3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title" hasCustomPrompt="1"/>
          </p:nvPr>
        </p:nvSpPr>
        <p:spPr>
          <a:xfrm>
            <a:off x="415600" y="596901"/>
            <a:ext cx="11360800" cy="7916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X</a:t>
            </a: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 hasCustomPrompt="1"/>
          </p:nvPr>
        </p:nvSpPr>
        <p:spPr>
          <a:xfrm>
            <a:off x="415600" y="1274463"/>
            <a:ext cx="11386933" cy="5709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r>
              <a:rPr lang="en-GB"/>
              <a:t>X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8039132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 preserve="1">
  <p:cSld name="1_Title + Sub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1;p11">
            <a:extLst>
              <a:ext uri="{FF2B5EF4-FFF2-40B4-BE49-F238E27FC236}">
                <a16:creationId xmlns:a16="http://schemas.microsoft.com/office/drawing/2014/main" id="{AED2F05A-A61D-255E-BC4E-77F7521F1D2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4305" b="11262"/>
          <a:stretch/>
        </p:blipFill>
        <p:spPr>
          <a:xfrm>
            <a:off x="1" y="4496635"/>
            <a:ext cx="12192004" cy="236136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8" name="Google Shape;3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title" hasCustomPrompt="1"/>
          </p:nvPr>
        </p:nvSpPr>
        <p:spPr>
          <a:xfrm>
            <a:off x="415600" y="596901"/>
            <a:ext cx="11360800" cy="7916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X</a:t>
            </a: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 hasCustomPrompt="1"/>
          </p:nvPr>
        </p:nvSpPr>
        <p:spPr>
          <a:xfrm>
            <a:off x="415600" y="1274463"/>
            <a:ext cx="11386933" cy="5709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r>
              <a:rPr lang="en-GB"/>
              <a:t>X</a:t>
            </a: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545A1F-9BB5-5192-CAB1-205A5A6CE36E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4" name="Google Shape;771;p119">
              <a:extLst>
                <a:ext uri="{FF2B5EF4-FFF2-40B4-BE49-F238E27FC236}">
                  <a16:creationId xmlns:a16="http://schemas.microsoft.com/office/drawing/2014/main" id="{0DFA0A55-4158-79AE-ACB5-30A001E03DEA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" name="Google Shape;772;p119">
              <a:extLst>
                <a:ext uri="{FF2B5EF4-FFF2-40B4-BE49-F238E27FC236}">
                  <a16:creationId xmlns:a16="http://schemas.microsoft.com/office/drawing/2014/main" id="{9C671C3A-CE9E-ED1F-00BA-52A714D8F82C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49987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gradFill>
          <a:gsLst>
            <a:gs pos="100000">
              <a:schemeClr val="accent1"/>
            </a:gs>
            <a:gs pos="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9"/>
          <p:cNvSpPr>
            <a:spLocks noChangeAspect="1" noEditPoints="1"/>
          </p:cNvSpPr>
          <p:nvPr userDrawn="1"/>
        </p:nvSpPr>
        <p:spPr bwMode="auto">
          <a:xfrm>
            <a:off x="978218" y="387985"/>
            <a:ext cx="934402" cy="38068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938CD7-0A84-4BA8-9815-AE4E5E73358C}"/>
              </a:ext>
            </a:extLst>
          </p:cNvPr>
          <p:cNvSpPr txBox="1"/>
          <p:nvPr userDrawn="1"/>
        </p:nvSpPr>
        <p:spPr>
          <a:xfrm>
            <a:off x="1000082" y="3453755"/>
            <a:ext cx="2924498" cy="2571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450"/>
              </a:spcAft>
            </a:pPr>
            <a:r>
              <a:rPr lang="en-GB" sz="1200" b="1">
                <a:solidFill>
                  <a:schemeClr val="bg1"/>
                </a:solidFill>
              </a:rPr>
              <a:t>kpmg.com/powered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050188-A583-4D87-B87F-8559366FEA44}"/>
              </a:ext>
            </a:extLst>
          </p:cNvPr>
          <p:cNvGrpSpPr/>
          <p:nvPr userDrawn="1"/>
        </p:nvGrpSpPr>
        <p:grpSpPr>
          <a:xfrm>
            <a:off x="998476" y="2950979"/>
            <a:ext cx="2023200" cy="367957"/>
            <a:chOff x="998476" y="2881529"/>
            <a:chExt cx="2023200" cy="3679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ACDBDCF-2BDA-4660-A081-03D4954A053D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F7B42C-D71C-40D4-946C-7636ACFC5496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C37E949-BF41-4554-AEF3-BF362537E1FE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49705D8-33B7-4A7E-B54F-7011BFEC46B1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>
                <a:solidFill>
                  <a:schemeClr val="bg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C961A11-ABEA-4896-9D74-3F0AB4489F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27F26E8E-8728-4DD8-9351-C3B718761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BFBDA2C2-CAE6-4FDB-8E4E-40C03EAD5B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ACAE7E07-E577-49BF-A553-31CBEE9321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40DDAADB-2D33-4E69-9D20-CF547A4B3E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76F11D9-0F57-4CF5-AD2A-C0EED18DA71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998476" y="3765764"/>
            <a:ext cx="66148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Copyright owned by one or more of the KPMG International entities. KPMG International entities provide no services to clients. All rights reserved.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40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557297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309863"/>
            <a:ext cx="11304000" cy="492915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F246B-9332-44CA-81DF-08CEAC5924F2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BAD91-B8AC-43F3-A5AB-688AA978C3E8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78E04-C85A-4D77-B8FB-BFFBFEFE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4371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5452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3662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6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07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3619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7009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2690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0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30527065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8365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 Option 2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 Option 3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8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51398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077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3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3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31094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22630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8917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2683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8BA3E01-5EEB-9EDB-C6D6-01893F113E47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00364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53417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7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5940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5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12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1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22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80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cxnSp>
        <p:nvCxnSpPr>
          <p:cNvPr id="9" name="Connecteur droit 7">
            <a:extLst>
              <a:ext uri="{FF2B5EF4-FFF2-40B4-BE49-F238E27FC236}">
                <a16:creationId xmlns:a16="http://schemas.microsoft.com/office/drawing/2014/main" id="{2C4DC0F5-A951-4DEC-8BB2-F4C6E12ACE19}"/>
              </a:ext>
            </a:extLst>
          </p:cNvPr>
          <p:cNvCxnSpPr/>
          <p:nvPr userDrawn="1"/>
        </p:nvCxnSpPr>
        <p:spPr>
          <a:xfrm>
            <a:off x="630000" y="1125597"/>
            <a:ext cx="10933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609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364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Title with Image (Light)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1AB0F57C-0BDD-489A-8A1B-5EDF19A942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E524DE05-7CC7-4387-9E17-CF1AA89E4B4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F45AC8C0-72B9-4116-A64A-1AD549F9265B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DAC97769-F6CE-4CF7-9BE0-6E710C7836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F3DF5F72-18BA-4065-A65B-A334B1A776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34BB3A45-7407-4558-9A4C-0A5BE85B32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094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46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Title with Image (Dark) -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1A4B6A3-0F23-48D5-8D83-A01BD3C3BF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C938AE35-C335-46A4-B865-062BB2EDEDA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5A2EF04E-7E32-484C-8A97-49C0D78D35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AD321A9-2625-4248-BA22-11774E4F2A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E7D1836-CCB9-4FCA-BE58-DE0B08B47C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15901EB8-C7E1-46A6-AC78-F1FF1773D4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54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755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21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60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5"/>
            <a:ext cx="10195200" cy="4978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One Column</a:t>
            </a: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2CF6F7-2162-196D-5CF4-17FB5CBCF2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7" y="6400192"/>
            <a:ext cx="601598" cy="216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F1157B-7108-4DB8-2F85-720615CFB516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89021530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2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 Option 2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5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 Option 3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63836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.Emphasi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6B4CB16-7C9E-4975-A78F-8E4C75C9A1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51364 w 9144000"/>
              <a:gd name="connsiteY0" fmla="*/ 4913481 h 5143500"/>
              <a:gd name="connsiteX1" fmla="*/ 331614 w 9144000"/>
              <a:gd name="connsiteY1" fmla="*/ 4933530 h 5143500"/>
              <a:gd name="connsiteX2" fmla="*/ 352238 w 9144000"/>
              <a:gd name="connsiteY2" fmla="*/ 4953582 h 5143500"/>
              <a:gd name="connsiteX3" fmla="*/ 371988 w 9144000"/>
              <a:gd name="connsiteY3" fmla="*/ 4933533 h 5143500"/>
              <a:gd name="connsiteX4" fmla="*/ 351364 w 9144000"/>
              <a:gd name="connsiteY4" fmla="*/ 4913481 h 5143500"/>
              <a:gd name="connsiteX5" fmla="*/ 891921 w 9144000"/>
              <a:gd name="connsiteY5" fmla="*/ 4837319 h 5143500"/>
              <a:gd name="connsiteX6" fmla="*/ 927650 w 9144000"/>
              <a:gd name="connsiteY6" fmla="*/ 4877990 h 5143500"/>
              <a:gd name="connsiteX7" fmla="*/ 893950 w 9144000"/>
              <a:gd name="connsiteY7" fmla="*/ 4918669 h 5143500"/>
              <a:gd name="connsiteX8" fmla="*/ 858213 w 9144000"/>
              <a:gd name="connsiteY8" fmla="*/ 4877990 h 5143500"/>
              <a:gd name="connsiteX9" fmla="*/ 891921 w 9144000"/>
              <a:gd name="connsiteY9" fmla="*/ 4837319 h 5143500"/>
              <a:gd name="connsiteX10" fmla="*/ 559546 w 9144000"/>
              <a:gd name="connsiteY10" fmla="*/ 4837319 h 5143500"/>
              <a:gd name="connsiteX11" fmla="*/ 579304 w 9144000"/>
              <a:gd name="connsiteY11" fmla="*/ 4839934 h 5143500"/>
              <a:gd name="connsiteX12" fmla="*/ 586563 w 9144000"/>
              <a:gd name="connsiteY12" fmla="*/ 4847771 h 5143500"/>
              <a:gd name="connsiteX13" fmla="*/ 586563 w 9144000"/>
              <a:gd name="connsiteY13" fmla="*/ 4908209 h 5143500"/>
              <a:gd name="connsiteX14" fmla="*/ 579304 w 9144000"/>
              <a:gd name="connsiteY14" fmla="*/ 4916053 h 5143500"/>
              <a:gd name="connsiteX15" fmla="*/ 559546 w 9144000"/>
              <a:gd name="connsiteY15" fmla="*/ 4918669 h 5143500"/>
              <a:gd name="connsiteX16" fmla="*/ 523520 w 9144000"/>
              <a:gd name="connsiteY16" fmla="*/ 4877990 h 5143500"/>
              <a:gd name="connsiteX17" fmla="*/ 559546 w 9144000"/>
              <a:gd name="connsiteY17" fmla="*/ 4837319 h 5143500"/>
              <a:gd name="connsiteX18" fmla="*/ 1101681 w 9144000"/>
              <a:gd name="connsiteY18" fmla="*/ 4805359 h 5143500"/>
              <a:gd name="connsiteX19" fmla="*/ 1095865 w 9144000"/>
              <a:gd name="connsiteY19" fmla="*/ 4811167 h 5143500"/>
              <a:gd name="connsiteX20" fmla="*/ 1095865 w 9144000"/>
              <a:gd name="connsiteY20" fmla="*/ 4944812 h 5143500"/>
              <a:gd name="connsiteX21" fmla="*/ 1101681 w 9144000"/>
              <a:gd name="connsiteY21" fmla="*/ 4950628 h 5143500"/>
              <a:gd name="connsiteX22" fmla="*/ 1127825 w 9144000"/>
              <a:gd name="connsiteY22" fmla="*/ 4950628 h 5143500"/>
              <a:gd name="connsiteX23" fmla="*/ 1133641 w 9144000"/>
              <a:gd name="connsiteY23" fmla="*/ 4944812 h 5143500"/>
              <a:gd name="connsiteX24" fmla="*/ 1133641 w 9144000"/>
              <a:gd name="connsiteY24" fmla="*/ 4811167 h 5143500"/>
              <a:gd name="connsiteX25" fmla="*/ 1127825 w 9144000"/>
              <a:gd name="connsiteY25" fmla="*/ 4805359 h 5143500"/>
              <a:gd name="connsiteX26" fmla="*/ 891921 w 9144000"/>
              <a:gd name="connsiteY26" fmla="*/ 4802455 h 5143500"/>
              <a:gd name="connsiteX27" fmla="*/ 819860 w 9144000"/>
              <a:gd name="connsiteY27" fmla="*/ 4877990 h 5143500"/>
              <a:gd name="connsiteX28" fmla="*/ 893950 w 9144000"/>
              <a:gd name="connsiteY28" fmla="*/ 4953533 h 5143500"/>
              <a:gd name="connsiteX29" fmla="*/ 966001 w 9144000"/>
              <a:gd name="connsiteY29" fmla="*/ 4877990 h 5143500"/>
              <a:gd name="connsiteX30" fmla="*/ 891921 w 9144000"/>
              <a:gd name="connsiteY30" fmla="*/ 4802455 h 5143500"/>
              <a:gd name="connsiteX31" fmla="*/ 725444 w 9144000"/>
              <a:gd name="connsiteY31" fmla="*/ 4802455 h 5143500"/>
              <a:gd name="connsiteX32" fmla="*/ 667046 w 9144000"/>
              <a:gd name="connsiteY32" fmla="*/ 4812907 h 5143500"/>
              <a:gd name="connsiteX33" fmla="*/ 659778 w 9144000"/>
              <a:gd name="connsiteY33" fmla="*/ 4824531 h 5143500"/>
              <a:gd name="connsiteX34" fmla="*/ 659778 w 9144000"/>
              <a:gd name="connsiteY34" fmla="*/ 4944812 h 5143500"/>
              <a:gd name="connsiteX35" fmla="*/ 665594 w 9144000"/>
              <a:gd name="connsiteY35" fmla="*/ 4950628 h 5143500"/>
              <a:gd name="connsiteX36" fmla="*/ 691737 w 9144000"/>
              <a:gd name="connsiteY36" fmla="*/ 4950628 h 5143500"/>
              <a:gd name="connsiteX37" fmla="*/ 697553 w 9144000"/>
              <a:gd name="connsiteY37" fmla="*/ 4944812 h 5143500"/>
              <a:gd name="connsiteX38" fmla="*/ 697553 w 9144000"/>
              <a:gd name="connsiteY38" fmla="*/ 4847194 h 5143500"/>
              <a:gd name="connsiteX39" fmla="*/ 704523 w 9144000"/>
              <a:gd name="connsiteY39" fmla="*/ 4839636 h 5143500"/>
              <a:gd name="connsiteX40" fmla="*/ 726022 w 9144000"/>
              <a:gd name="connsiteY40" fmla="*/ 4837319 h 5143500"/>
              <a:gd name="connsiteX41" fmla="*/ 754203 w 9144000"/>
              <a:gd name="connsiteY41" fmla="*/ 4862009 h 5143500"/>
              <a:gd name="connsiteX42" fmla="*/ 754203 w 9144000"/>
              <a:gd name="connsiteY42" fmla="*/ 4944812 h 5143500"/>
              <a:gd name="connsiteX43" fmla="*/ 760019 w 9144000"/>
              <a:gd name="connsiteY43" fmla="*/ 4950628 h 5143500"/>
              <a:gd name="connsiteX44" fmla="*/ 786161 w 9144000"/>
              <a:gd name="connsiteY44" fmla="*/ 4950628 h 5143500"/>
              <a:gd name="connsiteX45" fmla="*/ 791977 w 9144000"/>
              <a:gd name="connsiteY45" fmla="*/ 4944812 h 5143500"/>
              <a:gd name="connsiteX46" fmla="*/ 791977 w 9144000"/>
              <a:gd name="connsiteY46" fmla="*/ 4857068 h 5143500"/>
              <a:gd name="connsiteX47" fmla="*/ 725444 w 9144000"/>
              <a:gd name="connsiteY47" fmla="*/ 4802455 h 5143500"/>
              <a:gd name="connsiteX48" fmla="*/ 559835 w 9144000"/>
              <a:gd name="connsiteY48" fmla="*/ 4802455 h 5143500"/>
              <a:gd name="connsiteX49" fmla="*/ 485168 w 9144000"/>
              <a:gd name="connsiteY49" fmla="*/ 4877990 h 5143500"/>
              <a:gd name="connsiteX50" fmla="*/ 559258 w 9144000"/>
              <a:gd name="connsiteY50" fmla="*/ 4953533 h 5143500"/>
              <a:gd name="connsiteX51" fmla="*/ 617070 w 9144000"/>
              <a:gd name="connsiteY51" fmla="*/ 4941908 h 5143500"/>
              <a:gd name="connsiteX52" fmla="*/ 624338 w 9144000"/>
              <a:gd name="connsiteY52" fmla="*/ 4930284 h 5143500"/>
              <a:gd name="connsiteX53" fmla="*/ 624338 w 9144000"/>
              <a:gd name="connsiteY53" fmla="*/ 4824821 h 5143500"/>
              <a:gd name="connsiteX54" fmla="*/ 617070 w 9144000"/>
              <a:gd name="connsiteY54" fmla="*/ 4813204 h 5143500"/>
              <a:gd name="connsiteX55" fmla="*/ 559835 w 9144000"/>
              <a:gd name="connsiteY55" fmla="*/ 4802455 h 5143500"/>
              <a:gd name="connsiteX56" fmla="*/ 398012 w 9144000"/>
              <a:gd name="connsiteY56" fmla="*/ 4801292 h 5143500"/>
              <a:gd name="connsiteX57" fmla="*/ 334093 w 9144000"/>
              <a:gd name="connsiteY57" fmla="*/ 4853587 h 5143500"/>
              <a:gd name="connsiteX58" fmla="*/ 427644 w 9144000"/>
              <a:gd name="connsiteY58" fmla="*/ 4934063 h 5143500"/>
              <a:gd name="connsiteX59" fmla="*/ 425904 w 9144000"/>
              <a:gd name="connsiteY59" fmla="*/ 4944812 h 5143500"/>
              <a:gd name="connsiteX60" fmla="*/ 425614 w 9144000"/>
              <a:gd name="connsiteY60" fmla="*/ 4946561 h 5143500"/>
              <a:gd name="connsiteX61" fmla="*/ 429970 w 9144000"/>
              <a:gd name="connsiteY61" fmla="*/ 4950628 h 5143500"/>
              <a:gd name="connsiteX62" fmla="*/ 456122 w 9144000"/>
              <a:gd name="connsiteY62" fmla="*/ 4950628 h 5143500"/>
              <a:gd name="connsiteX63" fmla="*/ 463669 w 9144000"/>
              <a:gd name="connsiteY63" fmla="*/ 4944812 h 5143500"/>
              <a:gd name="connsiteX64" fmla="*/ 465996 w 9144000"/>
              <a:gd name="connsiteY64" fmla="*/ 4928255 h 5143500"/>
              <a:gd name="connsiteX65" fmla="*/ 372446 w 9144000"/>
              <a:gd name="connsiteY65" fmla="*/ 4850972 h 5143500"/>
              <a:gd name="connsiteX66" fmla="*/ 396848 w 9144000"/>
              <a:gd name="connsiteY66" fmla="*/ 4836444 h 5143500"/>
              <a:gd name="connsiteX67" fmla="*/ 440719 w 9144000"/>
              <a:gd name="connsiteY67" fmla="*/ 4849520 h 5143500"/>
              <a:gd name="connsiteX68" fmla="*/ 445075 w 9144000"/>
              <a:gd name="connsiteY68" fmla="*/ 4850684 h 5143500"/>
              <a:gd name="connsiteX69" fmla="*/ 451468 w 9144000"/>
              <a:gd name="connsiteY69" fmla="*/ 4846616 h 5143500"/>
              <a:gd name="connsiteX70" fmla="*/ 460477 w 9144000"/>
              <a:gd name="connsiteY70" fmla="*/ 4827435 h 5143500"/>
              <a:gd name="connsiteX71" fmla="*/ 461640 w 9144000"/>
              <a:gd name="connsiteY71" fmla="*/ 4822502 h 5143500"/>
              <a:gd name="connsiteX72" fmla="*/ 458151 w 9144000"/>
              <a:gd name="connsiteY72" fmla="*/ 4816686 h 5143500"/>
              <a:gd name="connsiteX73" fmla="*/ 398012 w 9144000"/>
              <a:gd name="connsiteY73" fmla="*/ 4801292 h 5143500"/>
              <a:gd name="connsiteX74" fmla="*/ 1053744 w 9144000"/>
              <a:gd name="connsiteY74" fmla="*/ 4747249 h 5143500"/>
              <a:gd name="connsiteX75" fmla="*/ 994182 w 9144000"/>
              <a:gd name="connsiteY75" fmla="*/ 4808264 h 5143500"/>
              <a:gd name="connsiteX76" fmla="*/ 994182 w 9144000"/>
              <a:gd name="connsiteY76" fmla="*/ 4944812 h 5143500"/>
              <a:gd name="connsiteX77" fmla="*/ 999998 w 9144000"/>
              <a:gd name="connsiteY77" fmla="*/ 4950628 h 5143500"/>
              <a:gd name="connsiteX78" fmla="*/ 1025852 w 9144000"/>
              <a:gd name="connsiteY78" fmla="*/ 4950628 h 5143500"/>
              <a:gd name="connsiteX79" fmla="*/ 1031660 w 9144000"/>
              <a:gd name="connsiteY79" fmla="*/ 4944812 h 5143500"/>
              <a:gd name="connsiteX80" fmla="*/ 1031660 w 9144000"/>
              <a:gd name="connsiteY80" fmla="*/ 4837319 h 5143500"/>
              <a:gd name="connsiteX81" fmla="*/ 1068560 w 9144000"/>
              <a:gd name="connsiteY81" fmla="*/ 4837319 h 5143500"/>
              <a:gd name="connsiteX82" fmla="*/ 1074367 w 9144000"/>
              <a:gd name="connsiteY82" fmla="*/ 4831502 h 5143500"/>
              <a:gd name="connsiteX83" fmla="*/ 1074367 w 9144000"/>
              <a:gd name="connsiteY83" fmla="*/ 4811456 h 5143500"/>
              <a:gd name="connsiteX84" fmla="*/ 1068560 w 9144000"/>
              <a:gd name="connsiteY84" fmla="*/ 4805359 h 5143500"/>
              <a:gd name="connsiteX85" fmla="*/ 1031660 w 9144000"/>
              <a:gd name="connsiteY85" fmla="*/ 4805359 h 5143500"/>
              <a:gd name="connsiteX86" fmla="*/ 1031660 w 9144000"/>
              <a:gd name="connsiteY86" fmla="*/ 4802158 h 5143500"/>
              <a:gd name="connsiteX87" fmla="*/ 1054618 w 9144000"/>
              <a:gd name="connsiteY87" fmla="*/ 4778045 h 5143500"/>
              <a:gd name="connsiteX88" fmla="*/ 1068849 w 9144000"/>
              <a:gd name="connsiteY88" fmla="*/ 4779497 h 5143500"/>
              <a:gd name="connsiteX89" fmla="*/ 1074367 w 9144000"/>
              <a:gd name="connsiteY89" fmla="*/ 4773977 h 5143500"/>
              <a:gd name="connsiteX90" fmla="*/ 1077279 w 9144000"/>
              <a:gd name="connsiteY90" fmla="*/ 4758872 h 5143500"/>
              <a:gd name="connsiteX91" fmla="*/ 1077857 w 9144000"/>
              <a:gd name="connsiteY91" fmla="*/ 4755094 h 5143500"/>
              <a:gd name="connsiteX92" fmla="*/ 1072050 w 9144000"/>
              <a:gd name="connsiteY92" fmla="*/ 4749285 h 5143500"/>
              <a:gd name="connsiteX93" fmla="*/ 1053744 w 9144000"/>
              <a:gd name="connsiteY93" fmla="*/ 4747249 h 5143500"/>
              <a:gd name="connsiteX94" fmla="*/ 1115152 w 9144000"/>
              <a:gd name="connsiteY94" fmla="*/ 4747131 h 5143500"/>
              <a:gd name="connsiteX95" fmla="*/ 1095105 w 9144000"/>
              <a:gd name="connsiteY95" fmla="*/ 4767478 h 5143500"/>
              <a:gd name="connsiteX96" fmla="*/ 1116018 w 9144000"/>
              <a:gd name="connsiteY96" fmla="*/ 4787818 h 5143500"/>
              <a:gd name="connsiteX97" fmla="*/ 1136066 w 9144000"/>
              <a:gd name="connsiteY97" fmla="*/ 4767481 h 5143500"/>
              <a:gd name="connsiteX98" fmla="*/ 1115152 w 9144000"/>
              <a:gd name="connsiteY98" fmla="*/ 4747131 h 5143500"/>
              <a:gd name="connsiteX99" fmla="*/ 0 w 9144000"/>
              <a:gd name="connsiteY99" fmla="*/ 0 h 5143500"/>
              <a:gd name="connsiteX100" fmla="*/ 9144000 w 9144000"/>
              <a:gd name="connsiteY100" fmla="*/ 0 h 5143500"/>
              <a:gd name="connsiteX101" fmla="*/ 9144000 w 9144000"/>
              <a:gd name="connsiteY101" fmla="*/ 5143500 h 5143500"/>
              <a:gd name="connsiteX102" fmla="*/ 0 w 9144000"/>
              <a:gd name="connsiteY10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144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7" y="4921039"/>
                  <a:pt x="364154" y="4913482"/>
                  <a:pt x="351364" y="4913481"/>
                </a:cubicBezTo>
                <a:close/>
                <a:moveTo>
                  <a:pt x="891921" y="4837319"/>
                </a:moveTo>
                <a:cubicBezTo>
                  <a:pt x="913419" y="4837319"/>
                  <a:pt x="927650" y="4851260"/>
                  <a:pt x="927650" y="4877990"/>
                </a:cubicBezTo>
                <a:cubicBezTo>
                  <a:pt x="927650" y="4904719"/>
                  <a:pt x="913419" y="4918669"/>
                  <a:pt x="893950" y="4918669"/>
                </a:cubicBezTo>
                <a:cubicBezTo>
                  <a:pt x="872452" y="4918669"/>
                  <a:pt x="858213" y="4904719"/>
                  <a:pt x="858213" y="4877990"/>
                </a:cubicBezTo>
                <a:cubicBezTo>
                  <a:pt x="858213" y="4851260"/>
                  <a:pt x="872452" y="4837319"/>
                  <a:pt x="891921" y="4837319"/>
                </a:cubicBezTo>
                <a:close/>
                <a:moveTo>
                  <a:pt x="559546" y="4837319"/>
                </a:moveTo>
                <a:cubicBezTo>
                  <a:pt x="567391" y="4837319"/>
                  <a:pt x="572911" y="4838184"/>
                  <a:pt x="579304" y="4839934"/>
                </a:cubicBezTo>
                <a:cubicBezTo>
                  <a:pt x="584245" y="4841386"/>
                  <a:pt x="586563" y="4843414"/>
                  <a:pt x="586563" y="4847771"/>
                </a:cubicBezTo>
                <a:lnTo>
                  <a:pt x="586563" y="4908209"/>
                </a:lnTo>
                <a:cubicBezTo>
                  <a:pt x="586563" y="4912564"/>
                  <a:pt x="584245" y="4914601"/>
                  <a:pt x="579304" y="4916053"/>
                </a:cubicBezTo>
                <a:cubicBezTo>
                  <a:pt x="572911" y="4917794"/>
                  <a:pt x="567391" y="4918669"/>
                  <a:pt x="559546" y="4918669"/>
                </a:cubicBezTo>
                <a:cubicBezTo>
                  <a:pt x="540951" y="4918669"/>
                  <a:pt x="523520" y="4907623"/>
                  <a:pt x="523520" y="4877990"/>
                </a:cubicBezTo>
                <a:cubicBezTo>
                  <a:pt x="523520" y="4848356"/>
                  <a:pt x="540951" y="4837319"/>
                  <a:pt x="559546" y="4837319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5" y="4950628"/>
                </a:lnTo>
                <a:cubicBezTo>
                  <a:pt x="1131314" y="4950628"/>
                  <a:pt x="1133641" y="4948301"/>
                  <a:pt x="1133641" y="4944812"/>
                </a:cubicBezTo>
                <a:lnTo>
                  <a:pt x="1133641" y="4811167"/>
                </a:lnTo>
                <a:cubicBezTo>
                  <a:pt x="1133641" y="4807677"/>
                  <a:pt x="1131314" y="4805359"/>
                  <a:pt x="1127825" y="4805359"/>
                </a:cubicBez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37532" y="4953533"/>
                  <a:pt x="966001" y="4921862"/>
                  <a:pt x="966001" y="4877990"/>
                </a:cubicBezTo>
                <a:cubicBezTo>
                  <a:pt x="966001" y="4834118"/>
                  <a:pt x="937532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cubicBezTo>
                  <a:pt x="662979" y="4814359"/>
                  <a:pt x="659778" y="4817849"/>
                  <a:pt x="659778" y="4824531"/>
                </a:cubicBez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cubicBezTo>
                  <a:pt x="697553" y="4842838"/>
                  <a:pt x="699871" y="4840800"/>
                  <a:pt x="704523" y="4839636"/>
                </a:cubicBezTo>
                <a:cubicBezTo>
                  <a:pt x="712081" y="4837896"/>
                  <a:pt x="717014" y="4837319"/>
                  <a:pt x="726022" y="4837319"/>
                </a:cubicBezTo>
                <a:cubicBezTo>
                  <a:pt x="741712" y="4837319"/>
                  <a:pt x="754203" y="4844578"/>
                  <a:pt x="754203" y="4862009"/>
                </a:cubicBez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857068"/>
                </a:lnTo>
                <a:cubicBezTo>
                  <a:pt x="791977" y="4821627"/>
                  <a:pt x="770182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15972" y="4802455"/>
                  <a:pt x="485168" y="4831799"/>
                  <a:pt x="485168" y="4877990"/>
                </a:cubicBezTo>
                <a:cubicBezTo>
                  <a:pt x="485168" y="4924766"/>
                  <a:pt x="511897" y="4953533"/>
                  <a:pt x="559258" y="4953533"/>
                </a:cubicBezTo>
                <a:cubicBezTo>
                  <a:pt x="578429" y="4953533"/>
                  <a:pt x="597023" y="4950331"/>
                  <a:pt x="617070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70" y="4813204"/>
                </a:cubicBezTo>
                <a:cubicBezTo>
                  <a:pt x="597899" y="4805936"/>
                  <a:pt x="579881" y="4802455"/>
                  <a:pt x="559835" y="4802455"/>
                </a:cubicBezTo>
                <a:close/>
                <a:moveTo>
                  <a:pt x="398012" y="4801292"/>
                </a:moveTo>
                <a:cubicBezTo>
                  <a:pt x="359082" y="4801292"/>
                  <a:pt x="334093" y="4822205"/>
                  <a:pt x="334093" y="4853587"/>
                </a:cubicBezTo>
                <a:cubicBezTo>
                  <a:pt x="334093" y="4915179"/>
                  <a:pt x="427644" y="4891337"/>
                  <a:pt x="427644" y="4934063"/>
                </a:cubicBezTo>
                <a:cubicBezTo>
                  <a:pt x="427644" y="4938419"/>
                  <a:pt x="427066" y="4941033"/>
                  <a:pt x="425904" y="4944812"/>
                </a:cubicBezTo>
                <a:cubicBezTo>
                  <a:pt x="425614" y="4945398"/>
                  <a:pt x="425614" y="4945975"/>
                  <a:pt x="425614" y="4946561"/>
                </a:cubicBezTo>
                <a:cubicBezTo>
                  <a:pt x="425614" y="4948879"/>
                  <a:pt x="427066" y="4950628"/>
                  <a:pt x="429970" y="4950628"/>
                </a:cubicBez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6" y="4933196"/>
                  <a:pt x="465996" y="4928255"/>
                </a:cubicBezTo>
                <a:cubicBezTo>
                  <a:pt x="465996" y="4862299"/>
                  <a:pt x="372446" y="4878177"/>
                  <a:pt x="372446" y="4850972"/>
                </a:cubicBezTo>
                <a:cubicBezTo>
                  <a:pt x="372446" y="4842074"/>
                  <a:pt x="381455" y="4836444"/>
                  <a:pt x="396848" y="4836444"/>
                </a:cubicBezTo>
                <a:cubicBezTo>
                  <a:pt x="411665" y="4836444"/>
                  <a:pt x="425904" y="4841386"/>
                  <a:pt x="440719" y="4849520"/>
                </a:cubicBezTo>
                <a:cubicBezTo>
                  <a:pt x="442171" y="4850386"/>
                  <a:pt x="443623" y="4850684"/>
                  <a:pt x="445075" y="4850684"/>
                </a:cubicBez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9" y="4950628"/>
                  <a:pt x="999998" y="4950628"/>
                </a:cubicBezTo>
                <a:lnTo>
                  <a:pt x="1025852" y="4950628"/>
                </a:lnTo>
                <a:cubicBezTo>
                  <a:pt x="1029341" y="4950628"/>
                  <a:pt x="1031660" y="4948301"/>
                  <a:pt x="1031660" y="4944812"/>
                </a:cubicBezTo>
                <a:lnTo>
                  <a:pt x="1031660" y="4837319"/>
                </a:lnTo>
                <a:lnTo>
                  <a:pt x="1068560" y="4837319"/>
                </a:lnTo>
                <a:cubicBezTo>
                  <a:pt x="1072339" y="4837319"/>
                  <a:pt x="1074367" y="4834992"/>
                  <a:pt x="1074367" y="4831502"/>
                </a:cubicBezTo>
                <a:lnTo>
                  <a:pt x="1074367" y="4811456"/>
                </a:lnTo>
                <a:cubicBezTo>
                  <a:pt x="1074367" y="4807677"/>
                  <a:pt x="1072339" y="4805359"/>
                  <a:pt x="1068560" y="4805359"/>
                </a:cubicBezTo>
                <a:lnTo>
                  <a:pt x="1031660" y="4805359"/>
                </a:lnTo>
                <a:lnTo>
                  <a:pt x="1031660" y="4802158"/>
                </a:lnTo>
                <a:cubicBezTo>
                  <a:pt x="1031660" y="4786179"/>
                  <a:pt x="1038638" y="4778045"/>
                  <a:pt x="1054618" y="4778045"/>
                </a:cubicBezTo>
                <a:cubicBezTo>
                  <a:pt x="1060426" y="4778045"/>
                  <a:pt x="1066683" y="4779497"/>
                  <a:pt x="1068849" y="4779497"/>
                </a:cubicBezTo>
                <a:cubicBezTo>
                  <a:pt x="1072339" y="4779497"/>
                  <a:pt x="1073791" y="4777467"/>
                  <a:pt x="1074367" y="4773977"/>
                </a:cubicBezTo>
                <a:lnTo>
                  <a:pt x="1077279" y="4758872"/>
                </a:lnTo>
                <a:cubicBezTo>
                  <a:pt x="1077534" y="4757531"/>
                  <a:pt x="1077857" y="4756351"/>
                  <a:pt x="1077857" y="4755094"/>
                </a:cubicBezTo>
                <a:cubicBezTo>
                  <a:pt x="1077857" y="4751868"/>
                  <a:pt x="1076117" y="4750152"/>
                  <a:pt x="1072050" y="4749285"/>
                </a:cubicBez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3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4" y="4787817"/>
                  <a:pt x="1136071" y="4779974"/>
                  <a:pt x="1136066" y="4767481"/>
                </a:cubicBezTo>
                <a:cubicBezTo>
                  <a:pt x="1136071" y="4754690"/>
                  <a:pt x="1127934" y="4747137"/>
                  <a:pt x="1115152" y="474713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3B24775-398E-4087-B482-695BFCE86D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7792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F72D6EB-2072-48CF-8149-C11572AF31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67792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C4EF113-15A3-41B2-8400-E66FC4D036B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7792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3" name="Graphique 7">
            <a:extLst>
              <a:ext uri="{FF2B5EF4-FFF2-40B4-BE49-F238E27FC236}">
                <a16:creationId xmlns:a16="http://schemas.microsoft.com/office/drawing/2014/main" id="{3FF0D626-42A8-45EF-8474-314AE0EFFE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4" name="Forme libre : forme 9">
              <a:extLst>
                <a:ext uri="{FF2B5EF4-FFF2-40B4-BE49-F238E27FC236}">
                  <a16:creationId xmlns:a16="http://schemas.microsoft.com/office/drawing/2014/main" id="{806C5BA4-1D7D-4B74-B10D-9325D9FB66D6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5" name="Forme libre : forme 10">
              <a:extLst>
                <a:ext uri="{FF2B5EF4-FFF2-40B4-BE49-F238E27FC236}">
                  <a16:creationId xmlns:a16="http://schemas.microsoft.com/office/drawing/2014/main" id="{B06C3126-8395-4413-8816-5A9644E1B53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6" name="Forme libre : forme 11">
              <a:extLst>
                <a:ext uri="{FF2B5EF4-FFF2-40B4-BE49-F238E27FC236}">
                  <a16:creationId xmlns:a16="http://schemas.microsoft.com/office/drawing/2014/main" id="{08480098-5CA5-497D-AE0E-5636E64CC08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7441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92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34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15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49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F9681A-D811-4310-B4BD-E00FD33BA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898983-EBE3-480E-8453-3EBE46A64D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1512000"/>
            <a:ext cx="11376025" cy="466725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E1B5D10-440D-A38F-618E-AF7F71B60125}"/>
              </a:ext>
            </a:extLst>
          </p:cNvPr>
          <p:cNvSpPr txBox="1">
            <a:spLocks/>
          </p:cNvSpPr>
          <p:nvPr userDrawn="1"/>
        </p:nvSpPr>
        <p:spPr>
          <a:xfrm>
            <a:off x="11483214" y="6397544"/>
            <a:ext cx="60159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361BB-625F-03D2-6BE8-CC0E45DDE38B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43315259"/>
      </p:ext>
    </p:extLst>
  </p:cSld>
  <p:clrMapOvr>
    <a:masterClrMapping/>
  </p:clrMapOvr>
  <p:transition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6687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78515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6007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3972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0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2202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ual &amp;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Espace réservé pour une image  8">
            <a:extLst>
              <a:ext uri="{FF2B5EF4-FFF2-40B4-BE49-F238E27FC236}">
                <a16:creationId xmlns:a16="http://schemas.microsoft.com/office/drawing/2014/main" id="{C39C5CD1-48A3-4FD3-8112-25C19BD8D92B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4975" y="1484956"/>
            <a:ext cx="4128000" cy="4098739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6" name="Espace réservé pour une image  8">
            <a:extLst>
              <a:ext uri="{FF2B5EF4-FFF2-40B4-BE49-F238E27FC236}">
                <a16:creationId xmlns:a16="http://schemas.microsoft.com/office/drawing/2014/main" id="{877CF915-392C-4C9E-9231-933278F733C0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5419650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4C7F2E51-ABA8-4F5A-9037-C8CCEEB2507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7058241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372F035A-F8CD-4ACE-99B9-4C5DF57FF21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8717707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BFF91B72-FE8D-4E96-8F5D-0506EA882BB5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356298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2974E98B-F9E8-419E-91E4-51E3364BA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D1CABF73-739E-4F65-87EE-6E76601F2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17825" y="1577578"/>
            <a:ext cx="6331148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779AEC4-102A-4C92-BE0B-E482213D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824" y="710401"/>
            <a:ext cx="6337376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C8E1771-F222-47FB-AA03-2F95A1C562F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2225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76FB291-E5A0-4951-B332-135E78DF00D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05824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715D62C-EC77-4B61-9919-71E0B129548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71970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A1D3125-0CBF-4C19-9D10-F33F2DE4801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353388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87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5740236E-B231-4B38-9B19-5CA4361809F8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3750734" y="1942730"/>
            <a:ext cx="7988300" cy="4295221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Chart and Table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7C974083-9FEF-484E-9F19-6CD76EB3A2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372C0F46-678A-45F1-938F-2E7732BC05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7F0780-2D15-471D-9496-7A64395D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E6DF4D0-6655-42BC-BA6C-0FF9041659B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56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A057E7-5A0F-4AE0-9351-1A58DB294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52851" y="1942729"/>
            <a:ext cx="3365500" cy="4295223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8</a:t>
            </a:r>
          </a:p>
          <a:p>
            <a:pPr lvl="2"/>
            <a:r>
              <a:rPr lang="en-US" noProof="0"/>
              <a:t>Oncology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D1DC7E5E-9E41-496F-A46A-10D60378AF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900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Neurology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3CA8CA11-934D-49F7-A929-1D1F6E6171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95006" y="1942727"/>
            <a:ext cx="952020" cy="4295223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E2A95B96-5606-44FB-9A28-BF7F82AE0A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39001" y="4124871"/>
            <a:ext cx="3435352" cy="1298029"/>
          </a:xfrm>
          <a:solidFill>
            <a:schemeClr val="accent4"/>
          </a:solidFill>
        </p:spPr>
        <p:txBody>
          <a:bodyPr bIns="108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8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noProof="0"/>
              <a:t>3</a:t>
            </a:r>
          </a:p>
          <a:p>
            <a:pPr lvl="1"/>
            <a:r>
              <a:rPr lang="en-US" noProof="0"/>
              <a:t>Rare blood disorders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563A6F80-C740-4630-B53A-0571C25D9B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39001" y="5547270"/>
            <a:ext cx="3435352" cy="675405"/>
          </a:xfrm>
          <a:solidFill>
            <a:schemeClr val="accent5"/>
          </a:solidFill>
        </p:spPr>
        <p:txBody>
          <a:bodyPr tIns="36000" bIns="36000" anchor="ctr">
            <a:noAutofit/>
          </a:bodyPr>
          <a:lstStyle>
            <a:lvl1pPr algn="ctr">
              <a:lnSpc>
                <a:spcPct val="75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1</a:t>
            </a:r>
          </a:p>
          <a:p>
            <a:pPr lvl="2"/>
            <a:r>
              <a:rPr lang="en-US" noProof="0" err="1"/>
              <a:t>Immunologie</a:t>
            </a:r>
            <a:endParaRPr lang="en-US" noProof="0"/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03CC539B-EFCF-4F4C-B1A5-A69F32F5CE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1536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B698D7F-F2E3-4AC1-83C8-EBE1328E29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A804B13-0274-405A-885F-9C73BEF1A9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74F34E5-E51A-4313-AC90-F67C509F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2D553F7-D3A0-40D6-80B1-7D98F5A96A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132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8" name="Espace réservé du graphique SmartArt 27">
            <a:extLst>
              <a:ext uri="{FF2B5EF4-FFF2-40B4-BE49-F238E27FC236}">
                <a16:creationId xmlns:a16="http://schemas.microsoft.com/office/drawing/2014/main" id="{8D53DFC9-0862-4983-A2CD-513024C2A0A3}"/>
              </a:ext>
            </a:extLst>
          </p:cNvPr>
          <p:cNvSpPr>
            <a:spLocks noGrp="1" noChangeAspect="1"/>
          </p:cNvSpPr>
          <p:nvPr>
            <p:ph type="dgm" sz="quarter" idx="21"/>
          </p:nvPr>
        </p:nvSpPr>
        <p:spPr>
          <a:xfrm>
            <a:off x="988477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0" name="Espace réservé du graphique SmartArt 29">
            <a:extLst>
              <a:ext uri="{FF2B5EF4-FFF2-40B4-BE49-F238E27FC236}">
                <a16:creationId xmlns:a16="http://schemas.microsoft.com/office/drawing/2014/main" id="{426C2D69-E6C0-447B-8709-F429E5524A8D}"/>
              </a:ext>
            </a:extLst>
          </p:cNvPr>
          <p:cNvSpPr>
            <a:spLocks noGrp="1" noChangeAspect="1"/>
          </p:cNvSpPr>
          <p:nvPr>
            <p:ph type="dgm" sz="quarter" idx="23"/>
          </p:nvPr>
        </p:nvSpPr>
        <p:spPr>
          <a:xfrm>
            <a:off x="2643481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1" name="Espace réservé du graphique SmartArt 30">
            <a:extLst>
              <a:ext uri="{FF2B5EF4-FFF2-40B4-BE49-F238E27FC236}">
                <a16:creationId xmlns:a16="http://schemas.microsoft.com/office/drawing/2014/main" id="{983A806B-A7D8-4764-8E4F-9196393870B0}"/>
              </a:ext>
            </a:extLst>
          </p:cNvPr>
          <p:cNvSpPr>
            <a:spLocks noGrp="1" noChangeAspect="1"/>
          </p:cNvSpPr>
          <p:nvPr>
            <p:ph type="dgm" sz="quarter" idx="24"/>
          </p:nvPr>
        </p:nvSpPr>
        <p:spPr>
          <a:xfrm>
            <a:off x="925574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2" name="Espace réservé du graphique SmartArt 31">
            <a:extLst>
              <a:ext uri="{FF2B5EF4-FFF2-40B4-BE49-F238E27FC236}">
                <a16:creationId xmlns:a16="http://schemas.microsoft.com/office/drawing/2014/main" id="{B6D46D2C-9EB8-4FFE-A096-794420255959}"/>
              </a:ext>
            </a:extLst>
          </p:cNvPr>
          <p:cNvSpPr>
            <a:spLocks noGrp="1" noChangeAspect="1"/>
          </p:cNvSpPr>
          <p:nvPr>
            <p:ph type="dgm" sz="quarter" idx="25"/>
          </p:nvPr>
        </p:nvSpPr>
        <p:spPr>
          <a:xfrm>
            <a:off x="10910753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DCF4AB73-53BB-4916-832A-A1FF52F2EB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594" y="3934793"/>
            <a:ext cx="1548535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D32D786C-DE6F-435E-89A2-F0DBD45736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82978" y="3934793"/>
            <a:ext cx="1407759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9C501E4B-3A14-4B9B-B61B-DC6381B9AA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40330" y="3936413"/>
            <a:ext cx="1407759" cy="4712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9C742B60-DBF9-4074-B1A9-8F6E74E9D9E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92119" y="3925153"/>
            <a:ext cx="1407759" cy="47832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5FD15E1D-688D-409E-9AD0-74ABF227C2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43909" y="3913892"/>
            <a:ext cx="1407759" cy="4895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D55ECC2-F335-44B9-9DDE-2AE845F32B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95698" y="3902633"/>
            <a:ext cx="1407759" cy="5008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D9015B19-D4D5-4F3C-934C-E2A9B54E71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53258" y="3902631"/>
            <a:ext cx="1407759" cy="51440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7CB0C600-717D-4628-8BB6-411A6709E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594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CA06A69C-FC71-47B5-A2D0-336941212B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12590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09AF6B2D-FE1E-4067-9129-C4B5676FF75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21731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CF14C971-4FFC-440B-9E09-17D67217DA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2531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83FECD87-649A-4C86-9EE3-E68666E507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8287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52359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6" name="Espace réservé pour une image  8">
            <a:extLst>
              <a:ext uri="{FF2B5EF4-FFF2-40B4-BE49-F238E27FC236}">
                <a16:creationId xmlns:a16="http://schemas.microsoft.com/office/drawing/2014/main" id="{84EE3C86-4DFD-490F-A50B-B0BEE6298C43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217558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7" name="Espace réservé pour une image  8">
            <a:extLst>
              <a:ext uri="{FF2B5EF4-FFF2-40B4-BE49-F238E27FC236}">
                <a16:creationId xmlns:a16="http://schemas.microsoft.com/office/drawing/2014/main" id="{77D5A709-E29B-43D2-A12D-DECB5EE31488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3827584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8" name="Espace réservé pour une image  8">
            <a:extLst>
              <a:ext uri="{FF2B5EF4-FFF2-40B4-BE49-F238E27FC236}">
                <a16:creationId xmlns:a16="http://schemas.microsoft.com/office/drawing/2014/main" id="{A2BF4A97-13DA-4E9F-8ACB-59EB15D77A1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5479580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9" name="Espace réservé pour une image  8">
            <a:extLst>
              <a:ext uri="{FF2B5EF4-FFF2-40B4-BE49-F238E27FC236}">
                <a16:creationId xmlns:a16="http://schemas.microsoft.com/office/drawing/2014/main" id="{B3001942-C22D-4695-956D-BB43AA2F9E26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131576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0" name="Espace réservé pour une image  8">
            <a:extLst>
              <a:ext uri="{FF2B5EF4-FFF2-40B4-BE49-F238E27FC236}">
                <a16:creationId xmlns:a16="http://schemas.microsoft.com/office/drawing/2014/main" id="{779AA997-FB2D-45EA-9288-E6142EF3D61B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878357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1" name="Espace réservé pour une image  8">
            <a:extLst>
              <a:ext uri="{FF2B5EF4-FFF2-40B4-BE49-F238E27FC236}">
                <a16:creationId xmlns:a16="http://schemas.microsoft.com/office/drawing/2014/main" id="{0604BCBF-1C62-4840-B2BA-6AAA4AEAFBD9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043556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du graphique SmartArt 29">
            <a:extLst>
              <a:ext uri="{FF2B5EF4-FFF2-40B4-BE49-F238E27FC236}">
                <a16:creationId xmlns:a16="http://schemas.microsoft.com/office/drawing/2014/main" id="{FA8235AD-5B9A-4575-82DB-8CE0D777263C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4294610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3" name="Espace réservé du graphique SmartArt 29">
            <a:extLst>
              <a:ext uri="{FF2B5EF4-FFF2-40B4-BE49-F238E27FC236}">
                <a16:creationId xmlns:a16="http://schemas.microsoft.com/office/drawing/2014/main" id="{7DBF2C70-2304-418B-A045-58A1900F2C79}"/>
              </a:ext>
            </a:extLst>
          </p:cNvPr>
          <p:cNvSpPr>
            <a:spLocks noGrp="1" noChangeAspect="1"/>
          </p:cNvSpPr>
          <p:nvPr>
            <p:ph type="dgm" sz="quarter" idx="46" hasCustomPrompt="1"/>
          </p:nvPr>
        </p:nvSpPr>
        <p:spPr>
          <a:xfrm>
            <a:off x="594573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4" name="Espace réservé du graphique SmartArt 29">
            <a:extLst>
              <a:ext uri="{FF2B5EF4-FFF2-40B4-BE49-F238E27FC236}">
                <a16:creationId xmlns:a16="http://schemas.microsoft.com/office/drawing/2014/main" id="{6F45D7C0-81AA-4419-9BD5-BC22EF4DA055}"/>
              </a:ext>
            </a:extLst>
          </p:cNvPr>
          <p:cNvSpPr>
            <a:spLocks noGrp="1" noChangeAspect="1"/>
          </p:cNvSpPr>
          <p:nvPr>
            <p:ph type="dgm" sz="quarter" idx="47"/>
          </p:nvPr>
        </p:nvSpPr>
        <p:spPr>
          <a:xfrm>
            <a:off x="759686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FC6B0F1C-7055-324B-98C6-0177CD4AD1B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64584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CC765C58-0238-9A4D-B57F-E8B0921FD68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58438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C80B1260-0CAE-4EC0-ADA7-84EBC9CAA7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493C2CC6-58BB-406E-99B1-809B741801C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B609FE6-0339-4B6E-86E1-9513AF7B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499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155DEC-8477-C328-A383-757F2217ED72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5949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E70A040-45DC-4C4F-9C35-9C8855F2FADC}"/>
              </a:ext>
            </a:extLst>
          </p:cNvPr>
          <p:cNvCxnSpPr>
            <a:cxnSpLocks/>
          </p:cNvCxnSpPr>
          <p:nvPr userDrawn="1"/>
        </p:nvCxnSpPr>
        <p:spPr>
          <a:xfrm>
            <a:off x="456000" y="3919321"/>
            <a:ext cx="112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3" name="Espace réservé du graphique SmartArt 11">
            <a:extLst>
              <a:ext uri="{FF2B5EF4-FFF2-40B4-BE49-F238E27FC236}">
                <a16:creationId xmlns:a16="http://schemas.microsoft.com/office/drawing/2014/main" id="{27C8F47C-3200-4352-B957-F47C1A5FCAF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079875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A0A44F60-C67D-46ED-9CCB-CDD8B11F957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05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62" name="Espace réservé du graphique SmartArt 11">
            <a:extLst>
              <a:ext uri="{FF2B5EF4-FFF2-40B4-BE49-F238E27FC236}">
                <a16:creationId xmlns:a16="http://schemas.microsoft.com/office/drawing/2014/main" id="{CE16E605-DFA7-4CED-8CBF-0542C7698DF9}"/>
              </a:ext>
            </a:extLst>
          </p:cNvPr>
          <p:cNvSpPr>
            <a:spLocks noGrp="1" noChangeAspect="1"/>
          </p:cNvSpPr>
          <p:nvPr>
            <p:ph type="dgm" sz="quarter" idx="40"/>
          </p:nvPr>
        </p:nvSpPr>
        <p:spPr>
          <a:xfrm>
            <a:off x="2733698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3" name="Espace réservé du graphique SmartArt 11">
            <a:extLst>
              <a:ext uri="{FF2B5EF4-FFF2-40B4-BE49-F238E27FC236}">
                <a16:creationId xmlns:a16="http://schemas.microsoft.com/office/drawing/2014/main" id="{5A796DFE-A231-4181-AD26-E6261F7463D2}"/>
              </a:ext>
            </a:extLst>
          </p:cNvPr>
          <p:cNvSpPr>
            <a:spLocks noGrp="1" noChangeAspect="1"/>
          </p:cNvSpPr>
          <p:nvPr>
            <p:ph type="dgm" sz="quarter" idx="41"/>
          </p:nvPr>
        </p:nvSpPr>
        <p:spPr>
          <a:xfrm>
            <a:off x="438752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4" name="Espace réservé du graphique SmartArt 11">
            <a:extLst>
              <a:ext uri="{FF2B5EF4-FFF2-40B4-BE49-F238E27FC236}">
                <a16:creationId xmlns:a16="http://schemas.microsoft.com/office/drawing/2014/main" id="{4AF62F43-58B0-40EE-BBAF-40FAE44E0A13}"/>
              </a:ext>
            </a:extLst>
          </p:cNvPr>
          <p:cNvSpPr>
            <a:spLocks noGrp="1" noChangeAspect="1"/>
          </p:cNvSpPr>
          <p:nvPr>
            <p:ph type="dgm" sz="quarter" idx="42"/>
          </p:nvPr>
        </p:nvSpPr>
        <p:spPr>
          <a:xfrm>
            <a:off x="6041343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5" name="Espace réservé du graphique SmartArt 11">
            <a:extLst>
              <a:ext uri="{FF2B5EF4-FFF2-40B4-BE49-F238E27FC236}">
                <a16:creationId xmlns:a16="http://schemas.microsoft.com/office/drawing/2014/main" id="{EA159B1B-69A6-4A2A-8825-3CE557B1A745}"/>
              </a:ext>
            </a:extLst>
          </p:cNvPr>
          <p:cNvSpPr>
            <a:spLocks noGrp="1" noChangeAspect="1"/>
          </p:cNvSpPr>
          <p:nvPr>
            <p:ph type="dgm" sz="quarter" idx="43"/>
          </p:nvPr>
        </p:nvSpPr>
        <p:spPr>
          <a:xfrm>
            <a:off x="7695166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6" name="Espace réservé du graphique SmartArt 11">
            <a:extLst>
              <a:ext uri="{FF2B5EF4-FFF2-40B4-BE49-F238E27FC236}">
                <a16:creationId xmlns:a16="http://schemas.microsoft.com/office/drawing/2014/main" id="{46A4C6F1-FE20-48BF-A8EC-70436EAC5DE4}"/>
              </a:ext>
            </a:extLst>
          </p:cNvPr>
          <p:cNvSpPr>
            <a:spLocks noGrp="1" noChangeAspect="1"/>
          </p:cNvSpPr>
          <p:nvPr>
            <p:ph type="dgm" sz="quarter" idx="44"/>
          </p:nvPr>
        </p:nvSpPr>
        <p:spPr>
          <a:xfrm>
            <a:off x="9348989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7" name="Espace réservé du graphique SmartArt 11">
            <a:extLst>
              <a:ext uri="{FF2B5EF4-FFF2-40B4-BE49-F238E27FC236}">
                <a16:creationId xmlns:a16="http://schemas.microsoft.com/office/drawing/2014/main" id="{2AD47857-C65A-440C-9B23-312C1566BFFB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1100281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5" name="Espace réservé du texte 57">
            <a:extLst>
              <a:ext uri="{FF2B5EF4-FFF2-40B4-BE49-F238E27FC236}">
                <a16:creationId xmlns:a16="http://schemas.microsoft.com/office/drawing/2014/main" id="{428D303E-DDAF-3641-B132-0379E658A1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43433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467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7" name="Espace réservé du texte 57">
            <a:extLst>
              <a:ext uri="{FF2B5EF4-FFF2-40B4-BE49-F238E27FC236}">
                <a16:creationId xmlns:a16="http://schemas.microsoft.com/office/drawing/2014/main" id="{842F84FC-333E-1F4F-8881-03E7346E68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366490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9" name="Espace réservé du texte 57">
            <a:extLst>
              <a:ext uri="{FF2B5EF4-FFF2-40B4-BE49-F238E27FC236}">
                <a16:creationId xmlns:a16="http://schemas.microsoft.com/office/drawing/2014/main" id="{44621C0C-848F-154C-A0BE-F77AB0303ED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054961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1" name="Espace réservé du texte 57">
            <a:extLst>
              <a:ext uri="{FF2B5EF4-FFF2-40B4-BE49-F238E27FC236}">
                <a16:creationId xmlns:a16="http://schemas.microsoft.com/office/drawing/2014/main" id="{5C884832-94C5-EC48-AD59-0BFF5B9292F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085727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3" name="Espace réservé du texte 57">
            <a:extLst>
              <a:ext uri="{FF2B5EF4-FFF2-40B4-BE49-F238E27FC236}">
                <a16:creationId xmlns:a16="http://schemas.microsoft.com/office/drawing/2014/main" id="{55EE616D-CD9C-F747-B3C1-7E058D1739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92643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5" name="Espace réservé du texte 57">
            <a:extLst>
              <a:ext uri="{FF2B5EF4-FFF2-40B4-BE49-F238E27FC236}">
                <a16:creationId xmlns:a16="http://schemas.microsoft.com/office/drawing/2014/main" id="{EE1276C9-7673-0445-9714-7351552FC1F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99559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2789A1B7-9226-45D5-9A4C-9B12ABE997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EFDD405-3306-4F6B-879C-D5C1544AEB1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4FAF710-3D2C-4EA6-A787-F566ABCC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0A4075-8388-4D55-A178-9B9B0A11486C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7961CA2-3943-4444-B840-C954E319F3F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4742E3D-4B67-4B8A-9D27-6975297E385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C3E3DE0-A4A7-4BCC-9639-9768A25B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636DBA71-2431-4439-882F-2EE9CBB75D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6" name="Graphique 7">
            <a:extLst>
              <a:ext uri="{FF2B5EF4-FFF2-40B4-BE49-F238E27FC236}">
                <a16:creationId xmlns:a16="http://schemas.microsoft.com/office/drawing/2014/main" id="{3C798781-F4CB-44F3-9F78-3F13A69859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7" name="Forme libre : forme 9">
              <a:extLst>
                <a:ext uri="{FF2B5EF4-FFF2-40B4-BE49-F238E27FC236}">
                  <a16:creationId xmlns:a16="http://schemas.microsoft.com/office/drawing/2014/main" id="{1449B5FD-7625-4985-9939-DCBF403E122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8" name="Forme libre : forme 10">
              <a:extLst>
                <a:ext uri="{FF2B5EF4-FFF2-40B4-BE49-F238E27FC236}">
                  <a16:creationId xmlns:a16="http://schemas.microsoft.com/office/drawing/2014/main" id="{79BB7204-57DC-4669-89E8-1BC85F9001F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9" name="Forme libre : forme 11">
              <a:extLst>
                <a:ext uri="{FF2B5EF4-FFF2-40B4-BE49-F238E27FC236}">
                  <a16:creationId xmlns:a16="http://schemas.microsoft.com/office/drawing/2014/main" id="{7FB3F5C2-F3C4-4335-B7A9-8E0DB1BE42B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51681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Su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1885829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pour une image  8">
            <a:extLst>
              <a:ext uri="{FF2B5EF4-FFF2-40B4-BE49-F238E27FC236}">
                <a16:creationId xmlns:a16="http://schemas.microsoft.com/office/drawing/2014/main" id="{D248539B-6296-41E2-B2A7-32CAFE749EF1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5242862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3" name="Espace réservé pour une image  8">
            <a:extLst>
              <a:ext uri="{FF2B5EF4-FFF2-40B4-BE49-F238E27FC236}">
                <a16:creationId xmlns:a16="http://schemas.microsoft.com/office/drawing/2014/main" id="{C99700F4-131B-4BC3-9911-BC47E4952A9B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8608996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7121" y="6074874"/>
            <a:ext cx="10417759" cy="164148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Overarching subtext goes here in Verdana 7pt – if text box necessary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5C1F33E9-9CFD-C248-B455-84A70176E55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4378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7B91730-598B-3A45-B533-0E89A10E5AB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7560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ED327B16-2D28-E74D-80D9-FCA946C0498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09698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21483E1-2425-40BE-8F9C-5B79519486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C649E92-62C2-4614-AAA1-64785BCA3BB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BD92977-6456-4F81-9A2E-322E82DB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37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.Body_Text&amp;Visual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1323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102EE37F-49C7-4E9B-9C3D-B4ED45E947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5999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53ACCDE3-920E-4B07-97C0-4268A8816D7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BA1D5B65-0ABB-49CE-B750-F373B8CD7F3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0B13997-CC8E-4CA7-BC9F-1E2FE9781D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56143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F116EA8-5445-47B3-947A-920077D67D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719525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8E4E4032-9898-4A69-9D9C-6DB7CEE715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BB316397-FA0F-41C2-AD67-87E80422229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5999050-FEA1-4953-AD6B-0FD3F037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453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.Series_Pict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6A66775-D99C-FB4D-B9BA-F866BE69C7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412369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68A2321-51C0-44B8-85CC-82C00400516F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484682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6749475C-69E4-4BE9-A38D-7241DCB89E8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755577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53004C71-88FB-4D84-AF67-163F0A8F5713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264724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2DBF61FA-A35E-4273-8034-DAAC1ECD9D13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84682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8">
            <a:extLst>
              <a:ext uri="{FF2B5EF4-FFF2-40B4-BE49-F238E27FC236}">
                <a16:creationId xmlns:a16="http://schemas.microsoft.com/office/drawing/2014/main" id="{2789384D-EA94-4052-B57F-95DE218737E1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55577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A400283B-48F4-4D29-A5D4-EF54E4DEE830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10264724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42CCC6AE-5AF4-4691-BF67-CE2AE425B9A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2369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6D6398C9-77BD-0246-B4C7-E8636466B43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26711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F64D3D11-BDB5-D647-AE1B-75549238F3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119540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4E9486BD-46D7-254F-A584-B651B6D8D43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826711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95667BD6-1D89-BF44-9AC0-03B52EFC58E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119540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259E210E-1597-48C5-8AD6-8CF4CA9E96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882E961F-2EC2-4DBD-847C-01740E0A54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A265111-C2ED-45CD-9BC6-C950D268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063F5DF-B0A6-49D0-9B38-EEDAE439BF8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06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.ColumnTitle+3columns_NoVisual_Colo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BD28644-31E5-42EB-A359-94FBB151C4BA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A2CA514-4233-4338-B4D8-DECD377FF6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2911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4" name="Espace réservé du graphique SmartArt 10">
            <a:extLst>
              <a:ext uri="{FF2B5EF4-FFF2-40B4-BE49-F238E27FC236}">
                <a16:creationId xmlns:a16="http://schemas.microsoft.com/office/drawing/2014/main" id="{19B0CBA6-8D91-40B7-A08B-3172CF7A8299}"/>
              </a:ext>
            </a:extLst>
          </p:cNvPr>
          <p:cNvSpPr>
            <a:spLocks noGrp="1"/>
          </p:cNvSpPr>
          <p:nvPr>
            <p:ph type="dgm" sz="quarter" idx="44"/>
          </p:nvPr>
        </p:nvSpPr>
        <p:spPr>
          <a:xfrm rot="5400000">
            <a:off x="5393937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99C77F5-F32E-41C3-BEFC-25D7AC59AB7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522910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</p:txBody>
      </p:sp>
      <p:sp>
        <p:nvSpPr>
          <p:cNvPr id="16" name="Espace réservé du graphique SmartArt 47">
            <a:extLst>
              <a:ext uri="{FF2B5EF4-FFF2-40B4-BE49-F238E27FC236}">
                <a16:creationId xmlns:a16="http://schemas.microsoft.com/office/drawing/2014/main" id="{92E82BE4-7D85-4A10-9D30-E2BA20C54B67}"/>
              </a:ext>
            </a:extLst>
          </p:cNvPr>
          <p:cNvSpPr>
            <a:spLocks noGrp="1" noChangeAspect="1"/>
          </p:cNvSpPr>
          <p:nvPr>
            <p:ph type="dgm" sz="quarter" idx="70"/>
          </p:nvPr>
        </p:nvSpPr>
        <p:spPr>
          <a:xfrm rot="5400000">
            <a:off x="5349433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40A17507-5CAB-41A8-8654-A943A0B8BB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22910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ACDFF36C-2E3B-4F84-8FD6-D84E5419FB8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016329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9" name="Espace réservé du graphique SmartArt 10">
            <a:extLst>
              <a:ext uri="{FF2B5EF4-FFF2-40B4-BE49-F238E27FC236}">
                <a16:creationId xmlns:a16="http://schemas.microsoft.com/office/drawing/2014/main" id="{4AEDDBF7-5EA9-4A49-8B8C-79110C43EB76}"/>
              </a:ext>
            </a:extLst>
          </p:cNvPr>
          <p:cNvSpPr>
            <a:spLocks noGrp="1"/>
          </p:cNvSpPr>
          <p:nvPr>
            <p:ph type="dgm" sz="quarter" idx="72"/>
          </p:nvPr>
        </p:nvSpPr>
        <p:spPr>
          <a:xfrm rot="5400000">
            <a:off x="7887355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DA3F9611-A7F0-42CE-AE25-854FF5FA6DE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016329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1" name="Espace réservé du graphique SmartArt 47">
            <a:extLst>
              <a:ext uri="{FF2B5EF4-FFF2-40B4-BE49-F238E27FC236}">
                <a16:creationId xmlns:a16="http://schemas.microsoft.com/office/drawing/2014/main" id="{4FAF97D0-F2E0-4F84-94DB-1F8CA6FFD747}"/>
              </a:ext>
            </a:extLst>
          </p:cNvPr>
          <p:cNvSpPr>
            <a:spLocks noGrp="1" noChangeAspect="1"/>
          </p:cNvSpPr>
          <p:nvPr>
            <p:ph type="dgm" sz="quarter" idx="74"/>
          </p:nvPr>
        </p:nvSpPr>
        <p:spPr>
          <a:xfrm rot="5400000">
            <a:off x="7842852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0628E42C-71C0-48AF-8906-B29B4465CE3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016329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014C5F2-20B9-4C76-BD18-8D3A0724822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509757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24" name="Espace réservé du graphique SmartArt 10">
            <a:extLst>
              <a:ext uri="{FF2B5EF4-FFF2-40B4-BE49-F238E27FC236}">
                <a16:creationId xmlns:a16="http://schemas.microsoft.com/office/drawing/2014/main" id="{2F86B678-A609-4B17-9715-9C6B93348626}"/>
              </a:ext>
            </a:extLst>
          </p:cNvPr>
          <p:cNvSpPr>
            <a:spLocks noGrp="1"/>
          </p:cNvSpPr>
          <p:nvPr>
            <p:ph type="dgm" sz="quarter" idx="77"/>
          </p:nvPr>
        </p:nvSpPr>
        <p:spPr>
          <a:xfrm rot="5400000">
            <a:off x="10380783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B15E812-EEBF-45E0-9F03-1A12E6B4DFD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509757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6" name="Espace réservé du graphique SmartArt 47">
            <a:extLst>
              <a:ext uri="{FF2B5EF4-FFF2-40B4-BE49-F238E27FC236}">
                <a16:creationId xmlns:a16="http://schemas.microsoft.com/office/drawing/2014/main" id="{6DFE7F26-F772-41BC-BA39-2787B3898D0F}"/>
              </a:ext>
            </a:extLst>
          </p:cNvPr>
          <p:cNvSpPr>
            <a:spLocks noGrp="1" noChangeAspect="1"/>
          </p:cNvSpPr>
          <p:nvPr>
            <p:ph type="dgm" sz="quarter" idx="79"/>
          </p:nvPr>
        </p:nvSpPr>
        <p:spPr>
          <a:xfrm rot="5400000">
            <a:off x="10336280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CB7B9BBB-2B07-4086-9024-DEE22312457F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9509757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5C842C5C-9AC3-448B-960C-704DDA9F4EF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BD41B43-AC57-4D2B-895A-D6C42B2C6DB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41F219FC-0C17-41D8-A025-7B19D0B2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Espace réservé du texte 5">
            <a:extLst>
              <a:ext uri="{FF2B5EF4-FFF2-40B4-BE49-F238E27FC236}">
                <a16:creationId xmlns:a16="http://schemas.microsoft.com/office/drawing/2014/main" id="{F0A95EBF-507C-4A4F-B6AB-97F42EE2FA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9" name="Graphique 7">
            <a:extLst>
              <a:ext uri="{FF2B5EF4-FFF2-40B4-BE49-F238E27FC236}">
                <a16:creationId xmlns:a16="http://schemas.microsoft.com/office/drawing/2014/main" id="{C27C04FF-DE6C-4072-8BF4-5EC4DDBD662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212E5D6A-36AC-4C11-B9FC-882015D3F3E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D6348C0A-6CEA-4E8E-B679-84C9BC1345C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2" name="Forme libre : forme 11">
              <a:extLst>
                <a:ext uri="{FF2B5EF4-FFF2-40B4-BE49-F238E27FC236}">
                  <a16:creationId xmlns:a16="http://schemas.microsoft.com/office/drawing/2014/main" id="{3CB09C3A-78E1-4A35-9F27-91D8336A84C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16299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79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07470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.Cover_Back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4203E6E-75E4-45E4-AF05-51E86DA00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8571" y="6035600"/>
            <a:ext cx="994856" cy="254848"/>
          </a:xfrm>
          <a:prstGeom prst="rect">
            <a:avLst/>
          </a:prstGeom>
        </p:spPr>
      </p:pic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611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5"/>
            <a:ext cx="10195200" cy="4978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One Column</a:t>
            </a: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2CF6F7-2162-196D-5CF4-17FB5CBCF2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7" y="6400192"/>
            <a:ext cx="601598" cy="216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DB6AC3-EC2C-011C-C9DF-0169DF888F82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688234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83E4F-6787-048A-C8A9-2D3A5CB2EBF7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6716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387502-43DD-A44D-849E-3D8801E1F350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53410996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9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Viole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61D870-9F9E-E04F-A62F-C9DEF6ED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5846"/>
            <a:ext cx="9692420" cy="668216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F43DAE-11F0-3549-BFF1-A35B20749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928318"/>
            <a:ext cx="9692420" cy="781056"/>
          </a:xfrm>
        </p:spPr>
        <p:txBody>
          <a:bodyPr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D7231-8B58-BB40-B9F7-3B11D5EBF867}"/>
              </a:ext>
            </a:extLst>
          </p:cNvPr>
          <p:cNvSpPr/>
          <p:nvPr userDrawn="1"/>
        </p:nvSpPr>
        <p:spPr>
          <a:xfrm>
            <a:off x="11995151" y="0"/>
            <a:ext cx="1968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B4CEEF-1B82-464D-9143-D1F71E7949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270438-D8A4-423C-A20A-9A659D258C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26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able of Contents with Visu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AD566-8583-4475-A096-A177604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4731723" cy="96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97091393-5B32-4687-B23A-7838A2A25A2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2031" y="27527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4EFDD7E2-57EF-47B5-AF8A-BF6D20E10C47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190362" y="2750604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8A45169-55E0-4EE5-8CBA-8768DBF2F54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191546" y="310401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075F6C6B-6992-47B7-BC49-F4AC1EE38A8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42031" y="3545380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599CCF3B-6B06-4CAD-8825-545E17FF2ACF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190362" y="3543219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41B2844B-42C8-4FB2-BA00-4038766A4A1D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191546" y="389662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4A758C59-C8FF-42D2-9532-27C881E5032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2031" y="4339769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930D6C4D-8511-437A-B3D5-0F9CBC93B993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190362" y="4337608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218CAD9D-594C-4262-9BE4-D19C1B8241C1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191546" y="469101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8D97654-EEEA-4D58-A2DB-CCD6CCA548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2031" y="5131437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09F33D73-E99B-4746-8C7A-EBD6161BCDB4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1190362" y="512927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89230667-50D9-47D9-A8C7-FAE52F19D569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191546" y="548268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281186E-573E-EE05-B138-F2147E78ABDC}"/>
              </a:ext>
            </a:extLst>
          </p:cNvPr>
          <p:cNvSpPr>
            <a:spLocks noGrp="1"/>
          </p:cNvSpPr>
          <p:nvPr>
            <p:ph type="ftr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D221522-8752-D144-CBDC-F4E82C157112}"/>
              </a:ext>
            </a:extLst>
          </p:cNvPr>
          <p:cNvSpPr>
            <a:spLocks noGrp="1"/>
          </p:cNvSpPr>
          <p:nvPr>
            <p:ph type="dt" sz="half" idx="94"/>
          </p:nvPr>
        </p:nvSpPr>
        <p:spPr/>
        <p:txBody>
          <a:bodyPr/>
          <a:lstStyle/>
          <a:p>
            <a:fld id="{4645A3FD-5C5A-4F91-AE43-309EDE1FEC3B}" type="datetime1">
              <a:rPr lang="en-US" smtClean="0"/>
              <a:t>9/12/2025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4C0408-DEDF-6B0B-2B8E-193A356A5A0A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37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48CC6-20AF-44F7-B957-4A304BA587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573105" y="6367454"/>
            <a:ext cx="5619586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LLP, a UK limited liability partnership and a member firm of the KPMG global </a:t>
            </a:r>
            <a:r>
              <a:rPr lang="en-US" sz="738" kern="1200" noProof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independent member firms affiliated with KPMG International Limited, a private English company limited by guarantee.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B1B73-0F5A-4B77-83D1-A16C7035E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515643" y="6413623"/>
            <a:ext cx="1637529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38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D0DBDCEE-A283-4750-BBE4-7DA0B6F510F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231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231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F7998E-6CE7-4E52-A139-933AD2B32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D91D2281-E8ED-4D25-972C-2978DD7A8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787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8436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763556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21506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64992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6013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Viole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61D870-9F9E-E04F-A62F-C9DEF6ED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5846"/>
            <a:ext cx="9692420" cy="668216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4E0D32-8087-EB48-9F3C-7748429CD3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820265"/>
            <a:ext cx="9692421" cy="4562720"/>
          </a:xfrm>
        </p:spPr>
        <p:txBody>
          <a:bodyPr/>
          <a:lstStyle>
            <a:lvl1pPr indent="-180000">
              <a:defRPr/>
            </a:lvl1pPr>
            <a:lvl2pPr marL="270000" indent="-270000">
              <a:defRPr/>
            </a:lvl2pPr>
            <a:lvl3pPr marL="540000" indent="-270000">
              <a:defRPr/>
            </a:lvl3pPr>
            <a:lvl4pPr marL="810000" indent="-270000">
              <a:defRPr/>
            </a:lvl4pPr>
            <a:lvl5pPr marL="1080000" indent="-27000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F43DAE-11F0-3549-BFF1-A35B20749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928318"/>
            <a:ext cx="9692420" cy="781056"/>
          </a:xfrm>
        </p:spPr>
        <p:txBody>
          <a:bodyPr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D7231-8B58-BB40-B9F7-3B11D5EBF867}"/>
              </a:ext>
            </a:extLst>
          </p:cNvPr>
          <p:cNvSpPr/>
          <p:nvPr userDrawn="1"/>
        </p:nvSpPr>
        <p:spPr>
          <a:xfrm>
            <a:off x="11995151" y="0"/>
            <a:ext cx="1968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7289A4-2DF5-4B31-8B5F-F740D5476E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DDAA3-B862-4C19-85C4-D67FA55592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970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787589"/>
            <a:ext cx="11304000" cy="445143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13D2F-4666-4620-8FD5-CFC5310B56F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72CF9C-8D0F-42DF-BACB-E0149FC722C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B2003F5C-CB72-4CF3-92F6-48DF799244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428424"/>
            <a:ext cx="1130400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20CC99-2862-47B8-AA12-B455F7B7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97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9934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617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09616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328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75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394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448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537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2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588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329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 Option 2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2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 Option 3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0115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6280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5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0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02288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25194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36548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17789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93594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7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9675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7364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0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4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47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692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50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Title with Image (Light)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1AB0F57C-0BDD-489A-8A1B-5EDF19A942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E524DE05-7CC7-4387-9E17-CF1AA89E4B4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F45AC8C0-72B9-4116-A64A-1AD549F9265B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DAC97769-F6CE-4CF7-9BE0-6E710C7836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F3DF5F72-18BA-4065-A65B-A334B1A776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34BB3A45-7407-4558-9A4C-0A5BE85B32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87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9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Title with Image (Dark) -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1A4B6A3-0F23-48D5-8D83-A01BD3C3BF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C938AE35-C335-46A4-B865-062BB2EDEDA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5A2EF04E-7E32-484C-8A97-49C0D78D35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AD321A9-2625-4248-BA22-11774E4F2A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E7D1836-CCB9-4FCA-BE58-DE0B08B47C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15901EB8-C7E1-46A6-AC78-F1FF1773D4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4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99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4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82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1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3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5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97091393-5B32-4687-B23A-7838A2A25A2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2031" y="27527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8A45169-55E0-4EE5-8CBA-8768DBF2F54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191546" y="310401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4EFDD7E2-57EF-47B5-AF8A-BF6D20E10C47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190362" y="2750604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075F6C6B-6992-47B7-BC49-F4AC1EE38A8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42031" y="3545380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41B2844B-42C8-4FB2-BA00-4038766A4A1D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191546" y="389662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599CCF3B-6B06-4CAD-8825-545E17FF2ACF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190362" y="3543219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4A758C59-C8FF-42D2-9532-27C881E5032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2031" y="4339769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218CAD9D-594C-4262-9BE4-D19C1B8241C1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191546" y="469101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930D6C4D-8511-437A-B3D5-0F9CBC93B993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190362" y="4337608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8D97654-EEEA-4D58-A2DB-CCD6CCA548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2031" y="5131437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89230667-50D9-47D9-A8C7-FAE52F19D569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191546" y="548268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09F33D73-E99B-4746-8C7A-EBD6161BCDB4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1190362" y="512927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6F8E9-CF88-4DAA-A494-7A6379BA9F70}"/>
              </a:ext>
            </a:extLst>
          </p:cNvPr>
          <p:cNvSpPr>
            <a:spLocks noGrp="1"/>
          </p:cNvSpPr>
          <p:nvPr>
            <p:ph type="ftr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83D85-A675-42AA-B47E-D10360C71103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6AD566-8583-4475-A096-A177604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4731723" cy="9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9478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 Option 2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3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 Option 3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78042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.Emphasi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6B4CB16-7C9E-4975-A78F-8E4C75C9A1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51364 w 9144000"/>
              <a:gd name="connsiteY0" fmla="*/ 4913481 h 5143500"/>
              <a:gd name="connsiteX1" fmla="*/ 331614 w 9144000"/>
              <a:gd name="connsiteY1" fmla="*/ 4933530 h 5143500"/>
              <a:gd name="connsiteX2" fmla="*/ 352238 w 9144000"/>
              <a:gd name="connsiteY2" fmla="*/ 4953582 h 5143500"/>
              <a:gd name="connsiteX3" fmla="*/ 371988 w 9144000"/>
              <a:gd name="connsiteY3" fmla="*/ 4933533 h 5143500"/>
              <a:gd name="connsiteX4" fmla="*/ 351364 w 9144000"/>
              <a:gd name="connsiteY4" fmla="*/ 4913481 h 5143500"/>
              <a:gd name="connsiteX5" fmla="*/ 891921 w 9144000"/>
              <a:gd name="connsiteY5" fmla="*/ 4837319 h 5143500"/>
              <a:gd name="connsiteX6" fmla="*/ 927650 w 9144000"/>
              <a:gd name="connsiteY6" fmla="*/ 4877990 h 5143500"/>
              <a:gd name="connsiteX7" fmla="*/ 893950 w 9144000"/>
              <a:gd name="connsiteY7" fmla="*/ 4918669 h 5143500"/>
              <a:gd name="connsiteX8" fmla="*/ 858213 w 9144000"/>
              <a:gd name="connsiteY8" fmla="*/ 4877990 h 5143500"/>
              <a:gd name="connsiteX9" fmla="*/ 891921 w 9144000"/>
              <a:gd name="connsiteY9" fmla="*/ 4837319 h 5143500"/>
              <a:gd name="connsiteX10" fmla="*/ 559546 w 9144000"/>
              <a:gd name="connsiteY10" fmla="*/ 4837319 h 5143500"/>
              <a:gd name="connsiteX11" fmla="*/ 579304 w 9144000"/>
              <a:gd name="connsiteY11" fmla="*/ 4839934 h 5143500"/>
              <a:gd name="connsiteX12" fmla="*/ 586563 w 9144000"/>
              <a:gd name="connsiteY12" fmla="*/ 4847771 h 5143500"/>
              <a:gd name="connsiteX13" fmla="*/ 586563 w 9144000"/>
              <a:gd name="connsiteY13" fmla="*/ 4908209 h 5143500"/>
              <a:gd name="connsiteX14" fmla="*/ 579304 w 9144000"/>
              <a:gd name="connsiteY14" fmla="*/ 4916053 h 5143500"/>
              <a:gd name="connsiteX15" fmla="*/ 559546 w 9144000"/>
              <a:gd name="connsiteY15" fmla="*/ 4918669 h 5143500"/>
              <a:gd name="connsiteX16" fmla="*/ 523520 w 9144000"/>
              <a:gd name="connsiteY16" fmla="*/ 4877990 h 5143500"/>
              <a:gd name="connsiteX17" fmla="*/ 559546 w 9144000"/>
              <a:gd name="connsiteY17" fmla="*/ 4837319 h 5143500"/>
              <a:gd name="connsiteX18" fmla="*/ 1101681 w 9144000"/>
              <a:gd name="connsiteY18" fmla="*/ 4805359 h 5143500"/>
              <a:gd name="connsiteX19" fmla="*/ 1095865 w 9144000"/>
              <a:gd name="connsiteY19" fmla="*/ 4811167 h 5143500"/>
              <a:gd name="connsiteX20" fmla="*/ 1095865 w 9144000"/>
              <a:gd name="connsiteY20" fmla="*/ 4944812 h 5143500"/>
              <a:gd name="connsiteX21" fmla="*/ 1101681 w 9144000"/>
              <a:gd name="connsiteY21" fmla="*/ 4950628 h 5143500"/>
              <a:gd name="connsiteX22" fmla="*/ 1127825 w 9144000"/>
              <a:gd name="connsiteY22" fmla="*/ 4950628 h 5143500"/>
              <a:gd name="connsiteX23" fmla="*/ 1133641 w 9144000"/>
              <a:gd name="connsiteY23" fmla="*/ 4944812 h 5143500"/>
              <a:gd name="connsiteX24" fmla="*/ 1133641 w 9144000"/>
              <a:gd name="connsiteY24" fmla="*/ 4811167 h 5143500"/>
              <a:gd name="connsiteX25" fmla="*/ 1127825 w 9144000"/>
              <a:gd name="connsiteY25" fmla="*/ 4805359 h 5143500"/>
              <a:gd name="connsiteX26" fmla="*/ 891921 w 9144000"/>
              <a:gd name="connsiteY26" fmla="*/ 4802455 h 5143500"/>
              <a:gd name="connsiteX27" fmla="*/ 819860 w 9144000"/>
              <a:gd name="connsiteY27" fmla="*/ 4877990 h 5143500"/>
              <a:gd name="connsiteX28" fmla="*/ 893950 w 9144000"/>
              <a:gd name="connsiteY28" fmla="*/ 4953533 h 5143500"/>
              <a:gd name="connsiteX29" fmla="*/ 966001 w 9144000"/>
              <a:gd name="connsiteY29" fmla="*/ 4877990 h 5143500"/>
              <a:gd name="connsiteX30" fmla="*/ 891921 w 9144000"/>
              <a:gd name="connsiteY30" fmla="*/ 4802455 h 5143500"/>
              <a:gd name="connsiteX31" fmla="*/ 725444 w 9144000"/>
              <a:gd name="connsiteY31" fmla="*/ 4802455 h 5143500"/>
              <a:gd name="connsiteX32" fmla="*/ 667046 w 9144000"/>
              <a:gd name="connsiteY32" fmla="*/ 4812907 h 5143500"/>
              <a:gd name="connsiteX33" fmla="*/ 659778 w 9144000"/>
              <a:gd name="connsiteY33" fmla="*/ 4824531 h 5143500"/>
              <a:gd name="connsiteX34" fmla="*/ 659778 w 9144000"/>
              <a:gd name="connsiteY34" fmla="*/ 4944812 h 5143500"/>
              <a:gd name="connsiteX35" fmla="*/ 665594 w 9144000"/>
              <a:gd name="connsiteY35" fmla="*/ 4950628 h 5143500"/>
              <a:gd name="connsiteX36" fmla="*/ 691737 w 9144000"/>
              <a:gd name="connsiteY36" fmla="*/ 4950628 h 5143500"/>
              <a:gd name="connsiteX37" fmla="*/ 697553 w 9144000"/>
              <a:gd name="connsiteY37" fmla="*/ 4944812 h 5143500"/>
              <a:gd name="connsiteX38" fmla="*/ 697553 w 9144000"/>
              <a:gd name="connsiteY38" fmla="*/ 4847194 h 5143500"/>
              <a:gd name="connsiteX39" fmla="*/ 704523 w 9144000"/>
              <a:gd name="connsiteY39" fmla="*/ 4839636 h 5143500"/>
              <a:gd name="connsiteX40" fmla="*/ 726022 w 9144000"/>
              <a:gd name="connsiteY40" fmla="*/ 4837319 h 5143500"/>
              <a:gd name="connsiteX41" fmla="*/ 754203 w 9144000"/>
              <a:gd name="connsiteY41" fmla="*/ 4862009 h 5143500"/>
              <a:gd name="connsiteX42" fmla="*/ 754203 w 9144000"/>
              <a:gd name="connsiteY42" fmla="*/ 4944812 h 5143500"/>
              <a:gd name="connsiteX43" fmla="*/ 760019 w 9144000"/>
              <a:gd name="connsiteY43" fmla="*/ 4950628 h 5143500"/>
              <a:gd name="connsiteX44" fmla="*/ 786161 w 9144000"/>
              <a:gd name="connsiteY44" fmla="*/ 4950628 h 5143500"/>
              <a:gd name="connsiteX45" fmla="*/ 791977 w 9144000"/>
              <a:gd name="connsiteY45" fmla="*/ 4944812 h 5143500"/>
              <a:gd name="connsiteX46" fmla="*/ 791977 w 9144000"/>
              <a:gd name="connsiteY46" fmla="*/ 4857068 h 5143500"/>
              <a:gd name="connsiteX47" fmla="*/ 725444 w 9144000"/>
              <a:gd name="connsiteY47" fmla="*/ 4802455 h 5143500"/>
              <a:gd name="connsiteX48" fmla="*/ 559835 w 9144000"/>
              <a:gd name="connsiteY48" fmla="*/ 4802455 h 5143500"/>
              <a:gd name="connsiteX49" fmla="*/ 485168 w 9144000"/>
              <a:gd name="connsiteY49" fmla="*/ 4877990 h 5143500"/>
              <a:gd name="connsiteX50" fmla="*/ 559258 w 9144000"/>
              <a:gd name="connsiteY50" fmla="*/ 4953533 h 5143500"/>
              <a:gd name="connsiteX51" fmla="*/ 617070 w 9144000"/>
              <a:gd name="connsiteY51" fmla="*/ 4941908 h 5143500"/>
              <a:gd name="connsiteX52" fmla="*/ 624338 w 9144000"/>
              <a:gd name="connsiteY52" fmla="*/ 4930284 h 5143500"/>
              <a:gd name="connsiteX53" fmla="*/ 624338 w 9144000"/>
              <a:gd name="connsiteY53" fmla="*/ 4824821 h 5143500"/>
              <a:gd name="connsiteX54" fmla="*/ 617070 w 9144000"/>
              <a:gd name="connsiteY54" fmla="*/ 4813204 h 5143500"/>
              <a:gd name="connsiteX55" fmla="*/ 559835 w 9144000"/>
              <a:gd name="connsiteY55" fmla="*/ 4802455 h 5143500"/>
              <a:gd name="connsiteX56" fmla="*/ 398012 w 9144000"/>
              <a:gd name="connsiteY56" fmla="*/ 4801292 h 5143500"/>
              <a:gd name="connsiteX57" fmla="*/ 334093 w 9144000"/>
              <a:gd name="connsiteY57" fmla="*/ 4853587 h 5143500"/>
              <a:gd name="connsiteX58" fmla="*/ 427644 w 9144000"/>
              <a:gd name="connsiteY58" fmla="*/ 4934063 h 5143500"/>
              <a:gd name="connsiteX59" fmla="*/ 425904 w 9144000"/>
              <a:gd name="connsiteY59" fmla="*/ 4944812 h 5143500"/>
              <a:gd name="connsiteX60" fmla="*/ 425614 w 9144000"/>
              <a:gd name="connsiteY60" fmla="*/ 4946561 h 5143500"/>
              <a:gd name="connsiteX61" fmla="*/ 429970 w 9144000"/>
              <a:gd name="connsiteY61" fmla="*/ 4950628 h 5143500"/>
              <a:gd name="connsiteX62" fmla="*/ 456122 w 9144000"/>
              <a:gd name="connsiteY62" fmla="*/ 4950628 h 5143500"/>
              <a:gd name="connsiteX63" fmla="*/ 463669 w 9144000"/>
              <a:gd name="connsiteY63" fmla="*/ 4944812 h 5143500"/>
              <a:gd name="connsiteX64" fmla="*/ 465996 w 9144000"/>
              <a:gd name="connsiteY64" fmla="*/ 4928255 h 5143500"/>
              <a:gd name="connsiteX65" fmla="*/ 372446 w 9144000"/>
              <a:gd name="connsiteY65" fmla="*/ 4850972 h 5143500"/>
              <a:gd name="connsiteX66" fmla="*/ 396848 w 9144000"/>
              <a:gd name="connsiteY66" fmla="*/ 4836444 h 5143500"/>
              <a:gd name="connsiteX67" fmla="*/ 440719 w 9144000"/>
              <a:gd name="connsiteY67" fmla="*/ 4849520 h 5143500"/>
              <a:gd name="connsiteX68" fmla="*/ 445075 w 9144000"/>
              <a:gd name="connsiteY68" fmla="*/ 4850684 h 5143500"/>
              <a:gd name="connsiteX69" fmla="*/ 451468 w 9144000"/>
              <a:gd name="connsiteY69" fmla="*/ 4846616 h 5143500"/>
              <a:gd name="connsiteX70" fmla="*/ 460477 w 9144000"/>
              <a:gd name="connsiteY70" fmla="*/ 4827435 h 5143500"/>
              <a:gd name="connsiteX71" fmla="*/ 461640 w 9144000"/>
              <a:gd name="connsiteY71" fmla="*/ 4822502 h 5143500"/>
              <a:gd name="connsiteX72" fmla="*/ 458151 w 9144000"/>
              <a:gd name="connsiteY72" fmla="*/ 4816686 h 5143500"/>
              <a:gd name="connsiteX73" fmla="*/ 398012 w 9144000"/>
              <a:gd name="connsiteY73" fmla="*/ 4801292 h 5143500"/>
              <a:gd name="connsiteX74" fmla="*/ 1053744 w 9144000"/>
              <a:gd name="connsiteY74" fmla="*/ 4747249 h 5143500"/>
              <a:gd name="connsiteX75" fmla="*/ 994182 w 9144000"/>
              <a:gd name="connsiteY75" fmla="*/ 4808264 h 5143500"/>
              <a:gd name="connsiteX76" fmla="*/ 994182 w 9144000"/>
              <a:gd name="connsiteY76" fmla="*/ 4944812 h 5143500"/>
              <a:gd name="connsiteX77" fmla="*/ 999998 w 9144000"/>
              <a:gd name="connsiteY77" fmla="*/ 4950628 h 5143500"/>
              <a:gd name="connsiteX78" fmla="*/ 1025852 w 9144000"/>
              <a:gd name="connsiteY78" fmla="*/ 4950628 h 5143500"/>
              <a:gd name="connsiteX79" fmla="*/ 1031660 w 9144000"/>
              <a:gd name="connsiteY79" fmla="*/ 4944812 h 5143500"/>
              <a:gd name="connsiteX80" fmla="*/ 1031660 w 9144000"/>
              <a:gd name="connsiteY80" fmla="*/ 4837319 h 5143500"/>
              <a:gd name="connsiteX81" fmla="*/ 1068560 w 9144000"/>
              <a:gd name="connsiteY81" fmla="*/ 4837319 h 5143500"/>
              <a:gd name="connsiteX82" fmla="*/ 1074367 w 9144000"/>
              <a:gd name="connsiteY82" fmla="*/ 4831502 h 5143500"/>
              <a:gd name="connsiteX83" fmla="*/ 1074367 w 9144000"/>
              <a:gd name="connsiteY83" fmla="*/ 4811456 h 5143500"/>
              <a:gd name="connsiteX84" fmla="*/ 1068560 w 9144000"/>
              <a:gd name="connsiteY84" fmla="*/ 4805359 h 5143500"/>
              <a:gd name="connsiteX85" fmla="*/ 1031660 w 9144000"/>
              <a:gd name="connsiteY85" fmla="*/ 4805359 h 5143500"/>
              <a:gd name="connsiteX86" fmla="*/ 1031660 w 9144000"/>
              <a:gd name="connsiteY86" fmla="*/ 4802158 h 5143500"/>
              <a:gd name="connsiteX87" fmla="*/ 1054618 w 9144000"/>
              <a:gd name="connsiteY87" fmla="*/ 4778045 h 5143500"/>
              <a:gd name="connsiteX88" fmla="*/ 1068849 w 9144000"/>
              <a:gd name="connsiteY88" fmla="*/ 4779497 h 5143500"/>
              <a:gd name="connsiteX89" fmla="*/ 1074367 w 9144000"/>
              <a:gd name="connsiteY89" fmla="*/ 4773977 h 5143500"/>
              <a:gd name="connsiteX90" fmla="*/ 1077279 w 9144000"/>
              <a:gd name="connsiteY90" fmla="*/ 4758872 h 5143500"/>
              <a:gd name="connsiteX91" fmla="*/ 1077857 w 9144000"/>
              <a:gd name="connsiteY91" fmla="*/ 4755094 h 5143500"/>
              <a:gd name="connsiteX92" fmla="*/ 1072050 w 9144000"/>
              <a:gd name="connsiteY92" fmla="*/ 4749285 h 5143500"/>
              <a:gd name="connsiteX93" fmla="*/ 1053744 w 9144000"/>
              <a:gd name="connsiteY93" fmla="*/ 4747249 h 5143500"/>
              <a:gd name="connsiteX94" fmla="*/ 1115152 w 9144000"/>
              <a:gd name="connsiteY94" fmla="*/ 4747131 h 5143500"/>
              <a:gd name="connsiteX95" fmla="*/ 1095105 w 9144000"/>
              <a:gd name="connsiteY95" fmla="*/ 4767478 h 5143500"/>
              <a:gd name="connsiteX96" fmla="*/ 1116018 w 9144000"/>
              <a:gd name="connsiteY96" fmla="*/ 4787818 h 5143500"/>
              <a:gd name="connsiteX97" fmla="*/ 1136066 w 9144000"/>
              <a:gd name="connsiteY97" fmla="*/ 4767481 h 5143500"/>
              <a:gd name="connsiteX98" fmla="*/ 1115152 w 9144000"/>
              <a:gd name="connsiteY98" fmla="*/ 4747131 h 5143500"/>
              <a:gd name="connsiteX99" fmla="*/ 0 w 9144000"/>
              <a:gd name="connsiteY99" fmla="*/ 0 h 5143500"/>
              <a:gd name="connsiteX100" fmla="*/ 9144000 w 9144000"/>
              <a:gd name="connsiteY100" fmla="*/ 0 h 5143500"/>
              <a:gd name="connsiteX101" fmla="*/ 9144000 w 9144000"/>
              <a:gd name="connsiteY101" fmla="*/ 5143500 h 5143500"/>
              <a:gd name="connsiteX102" fmla="*/ 0 w 9144000"/>
              <a:gd name="connsiteY10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144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7" y="4921039"/>
                  <a:pt x="364154" y="4913482"/>
                  <a:pt x="351364" y="4913481"/>
                </a:cubicBezTo>
                <a:close/>
                <a:moveTo>
                  <a:pt x="891921" y="4837319"/>
                </a:moveTo>
                <a:cubicBezTo>
                  <a:pt x="913419" y="4837319"/>
                  <a:pt x="927650" y="4851260"/>
                  <a:pt x="927650" y="4877990"/>
                </a:cubicBezTo>
                <a:cubicBezTo>
                  <a:pt x="927650" y="4904719"/>
                  <a:pt x="913419" y="4918669"/>
                  <a:pt x="893950" y="4918669"/>
                </a:cubicBezTo>
                <a:cubicBezTo>
                  <a:pt x="872452" y="4918669"/>
                  <a:pt x="858213" y="4904719"/>
                  <a:pt x="858213" y="4877990"/>
                </a:cubicBezTo>
                <a:cubicBezTo>
                  <a:pt x="858213" y="4851260"/>
                  <a:pt x="872452" y="4837319"/>
                  <a:pt x="891921" y="4837319"/>
                </a:cubicBezTo>
                <a:close/>
                <a:moveTo>
                  <a:pt x="559546" y="4837319"/>
                </a:moveTo>
                <a:cubicBezTo>
                  <a:pt x="567391" y="4837319"/>
                  <a:pt x="572911" y="4838184"/>
                  <a:pt x="579304" y="4839934"/>
                </a:cubicBezTo>
                <a:cubicBezTo>
                  <a:pt x="584245" y="4841386"/>
                  <a:pt x="586563" y="4843414"/>
                  <a:pt x="586563" y="4847771"/>
                </a:cubicBezTo>
                <a:lnTo>
                  <a:pt x="586563" y="4908209"/>
                </a:lnTo>
                <a:cubicBezTo>
                  <a:pt x="586563" y="4912564"/>
                  <a:pt x="584245" y="4914601"/>
                  <a:pt x="579304" y="4916053"/>
                </a:cubicBezTo>
                <a:cubicBezTo>
                  <a:pt x="572911" y="4917794"/>
                  <a:pt x="567391" y="4918669"/>
                  <a:pt x="559546" y="4918669"/>
                </a:cubicBezTo>
                <a:cubicBezTo>
                  <a:pt x="540951" y="4918669"/>
                  <a:pt x="523520" y="4907623"/>
                  <a:pt x="523520" y="4877990"/>
                </a:cubicBezTo>
                <a:cubicBezTo>
                  <a:pt x="523520" y="4848356"/>
                  <a:pt x="540951" y="4837319"/>
                  <a:pt x="559546" y="4837319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5" y="4950628"/>
                </a:lnTo>
                <a:cubicBezTo>
                  <a:pt x="1131314" y="4950628"/>
                  <a:pt x="1133641" y="4948301"/>
                  <a:pt x="1133641" y="4944812"/>
                </a:cubicBezTo>
                <a:lnTo>
                  <a:pt x="1133641" y="4811167"/>
                </a:lnTo>
                <a:cubicBezTo>
                  <a:pt x="1133641" y="4807677"/>
                  <a:pt x="1131314" y="4805359"/>
                  <a:pt x="1127825" y="4805359"/>
                </a:cubicBez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37532" y="4953533"/>
                  <a:pt x="966001" y="4921862"/>
                  <a:pt x="966001" y="4877990"/>
                </a:cubicBezTo>
                <a:cubicBezTo>
                  <a:pt x="966001" y="4834118"/>
                  <a:pt x="937532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cubicBezTo>
                  <a:pt x="662979" y="4814359"/>
                  <a:pt x="659778" y="4817849"/>
                  <a:pt x="659778" y="4824531"/>
                </a:cubicBez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cubicBezTo>
                  <a:pt x="697553" y="4842838"/>
                  <a:pt x="699871" y="4840800"/>
                  <a:pt x="704523" y="4839636"/>
                </a:cubicBezTo>
                <a:cubicBezTo>
                  <a:pt x="712081" y="4837896"/>
                  <a:pt x="717014" y="4837319"/>
                  <a:pt x="726022" y="4837319"/>
                </a:cubicBezTo>
                <a:cubicBezTo>
                  <a:pt x="741712" y="4837319"/>
                  <a:pt x="754203" y="4844578"/>
                  <a:pt x="754203" y="4862009"/>
                </a:cubicBez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857068"/>
                </a:lnTo>
                <a:cubicBezTo>
                  <a:pt x="791977" y="4821627"/>
                  <a:pt x="770182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15972" y="4802455"/>
                  <a:pt x="485168" y="4831799"/>
                  <a:pt x="485168" y="4877990"/>
                </a:cubicBezTo>
                <a:cubicBezTo>
                  <a:pt x="485168" y="4924766"/>
                  <a:pt x="511897" y="4953533"/>
                  <a:pt x="559258" y="4953533"/>
                </a:cubicBezTo>
                <a:cubicBezTo>
                  <a:pt x="578429" y="4953533"/>
                  <a:pt x="597023" y="4950331"/>
                  <a:pt x="617070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70" y="4813204"/>
                </a:cubicBezTo>
                <a:cubicBezTo>
                  <a:pt x="597899" y="4805936"/>
                  <a:pt x="579881" y="4802455"/>
                  <a:pt x="559835" y="4802455"/>
                </a:cubicBezTo>
                <a:close/>
                <a:moveTo>
                  <a:pt x="398012" y="4801292"/>
                </a:moveTo>
                <a:cubicBezTo>
                  <a:pt x="359082" y="4801292"/>
                  <a:pt x="334093" y="4822205"/>
                  <a:pt x="334093" y="4853587"/>
                </a:cubicBezTo>
                <a:cubicBezTo>
                  <a:pt x="334093" y="4915179"/>
                  <a:pt x="427644" y="4891337"/>
                  <a:pt x="427644" y="4934063"/>
                </a:cubicBezTo>
                <a:cubicBezTo>
                  <a:pt x="427644" y="4938419"/>
                  <a:pt x="427066" y="4941033"/>
                  <a:pt x="425904" y="4944812"/>
                </a:cubicBezTo>
                <a:cubicBezTo>
                  <a:pt x="425614" y="4945398"/>
                  <a:pt x="425614" y="4945975"/>
                  <a:pt x="425614" y="4946561"/>
                </a:cubicBezTo>
                <a:cubicBezTo>
                  <a:pt x="425614" y="4948879"/>
                  <a:pt x="427066" y="4950628"/>
                  <a:pt x="429970" y="4950628"/>
                </a:cubicBez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6" y="4933196"/>
                  <a:pt x="465996" y="4928255"/>
                </a:cubicBezTo>
                <a:cubicBezTo>
                  <a:pt x="465996" y="4862299"/>
                  <a:pt x="372446" y="4878177"/>
                  <a:pt x="372446" y="4850972"/>
                </a:cubicBezTo>
                <a:cubicBezTo>
                  <a:pt x="372446" y="4842074"/>
                  <a:pt x="381455" y="4836444"/>
                  <a:pt x="396848" y="4836444"/>
                </a:cubicBezTo>
                <a:cubicBezTo>
                  <a:pt x="411665" y="4836444"/>
                  <a:pt x="425904" y="4841386"/>
                  <a:pt x="440719" y="4849520"/>
                </a:cubicBezTo>
                <a:cubicBezTo>
                  <a:pt x="442171" y="4850386"/>
                  <a:pt x="443623" y="4850684"/>
                  <a:pt x="445075" y="4850684"/>
                </a:cubicBez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9" y="4950628"/>
                  <a:pt x="999998" y="4950628"/>
                </a:cubicBezTo>
                <a:lnTo>
                  <a:pt x="1025852" y="4950628"/>
                </a:lnTo>
                <a:cubicBezTo>
                  <a:pt x="1029341" y="4950628"/>
                  <a:pt x="1031660" y="4948301"/>
                  <a:pt x="1031660" y="4944812"/>
                </a:cubicBezTo>
                <a:lnTo>
                  <a:pt x="1031660" y="4837319"/>
                </a:lnTo>
                <a:lnTo>
                  <a:pt x="1068560" y="4837319"/>
                </a:lnTo>
                <a:cubicBezTo>
                  <a:pt x="1072339" y="4837319"/>
                  <a:pt x="1074367" y="4834992"/>
                  <a:pt x="1074367" y="4831502"/>
                </a:cubicBezTo>
                <a:lnTo>
                  <a:pt x="1074367" y="4811456"/>
                </a:lnTo>
                <a:cubicBezTo>
                  <a:pt x="1074367" y="4807677"/>
                  <a:pt x="1072339" y="4805359"/>
                  <a:pt x="1068560" y="4805359"/>
                </a:cubicBezTo>
                <a:lnTo>
                  <a:pt x="1031660" y="4805359"/>
                </a:lnTo>
                <a:lnTo>
                  <a:pt x="1031660" y="4802158"/>
                </a:lnTo>
                <a:cubicBezTo>
                  <a:pt x="1031660" y="4786179"/>
                  <a:pt x="1038638" y="4778045"/>
                  <a:pt x="1054618" y="4778045"/>
                </a:cubicBezTo>
                <a:cubicBezTo>
                  <a:pt x="1060426" y="4778045"/>
                  <a:pt x="1066683" y="4779497"/>
                  <a:pt x="1068849" y="4779497"/>
                </a:cubicBezTo>
                <a:cubicBezTo>
                  <a:pt x="1072339" y="4779497"/>
                  <a:pt x="1073791" y="4777467"/>
                  <a:pt x="1074367" y="4773977"/>
                </a:cubicBezTo>
                <a:lnTo>
                  <a:pt x="1077279" y="4758872"/>
                </a:lnTo>
                <a:cubicBezTo>
                  <a:pt x="1077534" y="4757531"/>
                  <a:pt x="1077857" y="4756351"/>
                  <a:pt x="1077857" y="4755094"/>
                </a:cubicBezTo>
                <a:cubicBezTo>
                  <a:pt x="1077857" y="4751868"/>
                  <a:pt x="1076117" y="4750152"/>
                  <a:pt x="1072050" y="4749285"/>
                </a:cubicBez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3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4" y="4787817"/>
                  <a:pt x="1136071" y="4779974"/>
                  <a:pt x="1136066" y="4767481"/>
                </a:cubicBezTo>
                <a:cubicBezTo>
                  <a:pt x="1136071" y="4754690"/>
                  <a:pt x="1127934" y="4747137"/>
                  <a:pt x="1115152" y="474713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3B24775-398E-4087-B482-695BFCE86D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7792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F72D6EB-2072-48CF-8149-C11572AF31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67792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C4EF113-15A3-41B2-8400-E66FC4D036B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7792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3" name="Graphique 7">
            <a:extLst>
              <a:ext uri="{FF2B5EF4-FFF2-40B4-BE49-F238E27FC236}">
                <a16:creationId xmlns:a16="http://schemas.microsoft.com/office/drawing/2014/main" id="{3FF0D626-42A8-45EF-8474-314AE0EFFE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4" name="Forme libre : forme 9">
              <a:extLst>
                <a:ext uri="{FF2B5EF4-FFF2-40B4-BE49-F238E27FC236}">
                  <a16:creationId xmlns:a16="http://schemas.microsoft.com/office/drawing/2014/main" id="{806C5BA4-1D7D-4B74-B10D-9325D9FB66D6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5" name="Forme libre : forme 10">
              <a:extLst>
                <a:ext uri="{FF2B5EF4-FFF2-40B4-BE49-F238E27FC236}">
                  <a16:creationId xmlns:a16="http://schemas.microsoft.com/office/drawing/2014/main" id="{B06C3126-8395-4413-8816-5A9644E1B53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6" name="Forme libre : forme 11">
              <a:extLst>
                <a:ext uri="{FF2B5EF4-FFF2-40B4-BE49-F238E27FC236}">
                  <a16:creationId xmlns:a16="http://schemas.microsoft.com/office/drawing/2014/main" id="{08480098-5CA5-497D-AE0E-5636E64CC08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1744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56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63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33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55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47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65033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texte 17">
            <a:extLst>
              <a:ext uri="{FF2B5EF4-FFF2-40B4-BE49-F238E27FC236}">
                <a16:creationId xmlns:a16="http://schemas.microsoft.com/office/drawing/2014/main" id="{82732C9F-2E43-4038-BC05-DED439C12F10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9" name="Espace réservé du texte 17">
            <a:extLst>
              <a:ext uri="{FF2B5EF4-FFF2-40B4-BE49-F238E27FC236}">
                <a16:creationId xmlns:a16="http://schemas.microsoft.com/office/drawing/2014/main" id="{4729A94F-D32F-4FA2-B41A-A87626D5F53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89258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17">
            <a:extLst>
              <a:ext uri="{FF2B5EF4-FFF2-40B4-BE49-F238E27FC236}">
                <a16:creationId xmlns:a16="http://schemas.microsoft.com/office/drawing/2014/main" id="{30B81CE8-C869-4163-AF4B-EB730E30E2AD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89140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17">
            <a:extLst>
              <a:ext uri="{FF2B5EF4-FFF2-40B4-BE49-F238E27FC236}">
                <a16:creationId xmlns:a16="http://schemas.microsoft.com/office/drawing/2014/main" id="{96E7A572-131B-4F3D-A86D-379293B4A63D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1143071" y="51310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5" name="Espace réservé du texte 17">
            <a:extLst>
              <a:ext uri="{FF2B5EF4-FFF2-40B4-BE49-F238E27FC236}">
                <a16:creationId xmlns:a16="http://schemas.microsoft.com/office/drawing/2014/main" id="{3E9BB610-24D0-4B64-9D87-DACAD06C691D}"/>
              </a:ext>
            </a:extLst>
          </p:cNvPr>
          <p:cNvSpPr>
            <a:spLocks noGrp="1"/>
          </p:cNvSpPr>
          <p:nvPr>
            <p:ph type="body" sz="quarter" idx="105"/>
          </p:nvPr>
        </p:nvSpPr>
        <p:spPr>
          <a:xfrm>
            <a:off x="1892586" y="548232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Espace réservé du texte 17">
            <a:extLst>
              <a:ext uri="{FF2B5EF4-FFF2-40B4-BE49-F238E27FC236}">
                <a16:creationId xmlns:a16="http://schemas.microsoft.com/office/drawing/2014/main" id="{35A3BF33-AC14-49D2-B8C3-8B4150CD6356}"/>
              </a:ext>
            </a:extLst>
          </p:cNvPr>
          <p:cNvSpPr>
            <a:spLocks noGrp="1"/>
          </p:cNvSpPr>
          <p:nvPr>
            <p:ph type="body" sz="quarter" idx="106"/>
          </p:nvPr>
        </p:nvSpPr>
        <p:spPr>
          <a:xfrm>
            <a:off x="1891402" y="5128911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3" name="Espace réservé du texte 17">
            <a:extLst>
              <a:ext uri="{FF2B5EF4-FFF2-40B4-BE49-F238E27FC236}">
                <a16:creationId xmlns:a16="http://schemas.microsoft.com/office/drawing/2014/main" id="{85BA105D-CC21-4D86-8EAC-3B1D35E166FF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6626816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A0349449-2CBF-4197-BE5C-32B70C8C1163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7376332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A9EFB71E-BF7B-41F6-91A2-E3FC413ED2BA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>
          <a:xfrm>
            <a:off x="7375148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B44E60B6-D8D8-4311-9307-2FD74D1A6FEA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6626816" y="51310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4D96F28E-D77B-4A1C-A4F6-C97FB13AEB6B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>
          <a:xfrm>
            <a:off x="7376332" y="548232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C6DD0FBB-4A20-4D5B-A099-3630E5406628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7375148" y="5128911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E8F35747-B4E8-4514-BE8C-F5A1401CF48F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1143071" y="275288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DBAE0210-39D8-4F04-8FF6-6CD0D5F97AEC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1892586" y="310413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FCCA7931-F0F5-41EC-B328-F91A4F359E2C}"/>
              </a:ext>
            </a:extLst>
          </p:cNvPr>
          <p:cNvSpPr>
            <a:spLocks noGrp="1"/>
          </p:cNvSpPr>
          <p:nvPr>
            <p:ph type="body" sz="quarter" idx="115"/>
          </p:nvPr>
        </p:nvSpPr>
        <p:spPr>
          <a:xfrm>
            <a:off x="1891402" y="275072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7BA108F3-0481-4A14-9D65-B9A309C3866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1143071" y="354561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3" name="Espace réservé du texte 17">
            <a:extLst>
              <a:ext uri="{FF2B5EF4-FFF2-40B4-BE49-F238E27FC236}">
                <a16:creationId xmlns:a16="http://schemas.microsoft.com/office/drawing/2014/main" id="{41FE92FA-898C-4F5A-A71E-9D8B964E10FC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892586" y="389686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4" name="Espace réservé du texte 17">
            <a:extLst>
              <a:ext uri="{FF2B5EF4-FFF2-40B4-BE49-F238E27FC236}">
                <a16:creationId xmlns:a16="http://schemas.microsoft.com/office/drawing/2014/main" id="{66506539-BBA1-4A3E-B7AD-0307CA753479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1891402" y="3543451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5" name="Espace réservé du texte 17">
            <a:extLst>
              <a:ext uri="{FF2B5EF4-FFF2-40B4-BE49-F238E27FC236}">
                <a16:creationId xmlns:a16="http://schemas.microsoft.com/office/drawing/2014/main" id="{C5654311-D660-4B29-AF0A-1981CC54CEE9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143071" y="433834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6" name="Espace réservé du texte 17">
            <a:extLst>
              <a:ext uri="{FF2B5EF4-FFF2-40B4-BE49-F238E27FC236}">
                <a16:creationId xmlns:a16="http://schemas.microsoft.com/office/drawing/2014/main" id="{95CD4CDA-5C2C-4195-9A07-953DBAD0D18A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1892586" y="4689592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FC83D189-AC94-464E-8A58-96EDD69C0700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1891402" y="4336182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F8D9666C-06C2-4568-AFE1-5E33A958EFFF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6626816" y="275288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C7758A07-7BC4-4B24-A823-43842146EE4D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>
          <a:xfrm>
            <a:off x="7376332" y="310413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0" name="Espace réservé du texte 17">
            <a:extLst>
              <a:ext uri="{FF2B5EF4-FFF2-40B4-BE49-F238E27FC236}">
                <a16:creationId xmlns:a16="http://schemas.microsoft.com/office/drawing/2014/main" id="{4477220E-DB34-4D3C-B9FA-F6214050E4BC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7375148" y="275072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93AE66DF-B0A6-45B7-A2F2-B59B5C8C03BC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6626816" y="354561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72" name="Espace réservé du texte 17">
            <a:extLst>
              <a:ext uri="{FF2B5EF4-FFF2-40B4-BE49-F238E27FC236}">
                <a16:creationId xmlns:a16="http://schemas.microsoft.com/office/drawing/2014/main" id="{208B6011-925D-4D02-9029-EBCE19B6B50C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7376332" y="389686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3" name="Espace réservé du texte 17">
            <a:extLst>
              <a:ext uri="{FF2B5EF4-FFF2-40B4-BE49-F238E27FC236}">
                <a16:creationId xmlns:a16="http://schemas.microsoft.com/office/drawing/2014/main" id="{B514F45E-F347-4E46-A745-25253540B0A3}"/>
              </a:ext>
            </a:extLst>
          </p:cNvPr>
          <p:cNvSpPr>
            <a:spLocks noGrp="1"/>
          </p:cNvSpPr>
          <p:nvPr>
            <p:ph type="body" sz="quarter" idx="127"/>
          </p:nvPr>
        </p:nvSpPr>
        <p:spPr>
          <a:xfrm>
            <a:off x="7375148" y="3543451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4" name="Espace réservé du texte 17">
            <a:extLst>
              <a:ext uri="{FF2B5EF4-FFF2-40B4-BE49-F238E27FC236}">
                <a16:creationId xmlns:a16="http://schemas.microsoft.com/office/drawing/2014/main" id="{05BA45E7-DB40-4745-812E-41659735FD2D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6626816" y="433834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75" name="Espace réservé du texte 17">
            <a:extLst>
              <a:ext uri="{FF2B5EF4-FFF2-40B4-BE49-F238E27FC236}">
                <a16:creationId xmlns:a16="http://schemas.microsoft.com/office/drawing/2014/main" id="{CD18703E-351D-46EB-B93D-13073424AF76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7376332" y="4689592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6" name="Espace réservé du texte 17">
            <a:extLst>
              <a:ext uri="{FF2B5EF4-FFF2-40B4-BE49-F238E27FC236}">
                <a16:creationId xmlns:a16="http://schemas.microsoft.com/office/drawing/2014/main" id="{0A954F23-B687-4929-BDF6-382811870CB6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7375148" y="4336182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0848A-5240-46A7-80F9-F264F80E48F7}"/>
              </a:ext>
            </a:extLst>
          </p:cNvPr>
          <p:cNvSpPr>
            <a:spLocks noGrp="1"/>
          </p:cNvSpPr>
          <p:nvPr>
            <p:ph type="ftr" sz="quarter" idx="1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69CDA-1C73-4FE4-993F-6E6CA9CDC932}"/>
              </a:ext>
            </a:extLst>
          </p:cNvPr>
          <p:cNvSpPr>
            <a:spLocks noGrp="1"/>
          </p:cNvSpPr>
          <p:nvPr>
            <p:ph type="sldNum" sz="quarter" idx="133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5464B-D2EF-4132-BFF3-24607B5D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4109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6053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7641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1064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83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6056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ual &amp;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Espace réservé pour une image  8">
            <a:extLst>
              <a:ext uri="{FF2B5EF4-FFF2-40B4-BE49-F238E27FC236}">
                <a16:creationId xmlns:a16="http://schemas.microsoft.com/office/drawing/2014/main" id="{C39C5CD1-48A3-4FD3-8112-25C19BD8D92B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4975" y="1484956"/>
            <a:ext cx="4128000" cy="4098739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6" name="Espace réservé pour une image  8">
            <a:extLst>
              <a:ext uri="{FF2B5EF4-FFF2-40B4-BE49-F238E27FC236}">
                <a16:creationId xmlns:a16="http://schemas.microsoft.com/office/drawing/2014/main" id="{877CF915-392C-4C9E-9231-933278F733C0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5419650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4C7F2E51-ABA8-4F5A-9037-C8CCEEB2507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7058241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372F035A-F8CD-4ACE-99B9-4C5DF57FF21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8717707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BFF91B72-FE8D-4E96-8F5D-0506EA882BB5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356298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2974E98B-F9E8-419E-91E4-51E3364BA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D1CABF73-739E-4F65-87EE-6E76601F2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17825" y="1577578"/>
            <a:ext cx="6331148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779AEC4-102A-4C92-BE0B-E482213D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824" y="710401"/>
            <a:ext cx="6337376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C8E1771-F222-47FB-AA03-2F95A1C562F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2225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76FB291-E5A0-4951-B332-135E78DF00D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05824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715D62C-EC77-4B61-9919-71E0B129548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71970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A1D3125-0CBF-4C19-9D10-F33F2DE4801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353388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1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5740236E-B231-4B38-9B19-5CA4361809F8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3750734" y="1942730"/>
            <a:ext cx="7988300" cy="4295221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Chart and Table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7C974083-9FEF-484E-9F19-6CD76EB3A2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372C0F46-678A-45F1-938F-2E7732BC05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7F0780-2D15-471D-9496-7A64395D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E6DF4D0-6655-42BC-BA6C-0FF9041659B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5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A057E7-5A0F-4AE0-9351-1A58DB294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52851" y="1942729"/>
            <a:ext cx="3365500" cy="4295223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8</a:t>
            </a:r>
          </a:p>
          <a:p>
            <a:pPr lvl="2"/>
            <a:r>
              <a:rPr lang="en-US" noProof="0"/>
              <a:t>Oncology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D1DC7E5E-9E41-496F-A46A-10D60378AF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900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Neurology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3CA8CA11-934D-49F7-A929-1D1F6E6171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95006" y="1942727"/>
            <a:ext cx="952020" cy="4295223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E2A95B96-5606-44FB-9A28-BF7F82AE0A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39001" y="4124871"/>
            <a:ext cx="3435352" cy="1298029"/>
          </a:xfrm>
          <a:solidFill>
            <a:schemeClr val="accent4"/>
          </a:solidFill>
        </p:spPr>
        <p:txBody>
          <a:bodyPr bIns="108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8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noProof="0"/>
              <a:t>3</a:t>
            </a:r>
          </a:p>
          <a:p>
            <a:pPr lvl="1"/>
            <a:r>
              <a:rPr lang="en-US" noProof="0"/>
              <a:t>Rare blood disorders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563A6F80-C740-4630-B53A-0571C25D9B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39001" y="5547270"/>
            <a:ext cx="3435352" cy="675405"/>
          </a:xfrm>
          <a:solidFill>
            <a:schemeClr val="accent5"/>
          </a:solidFill>
        </p:spPr>
        <p:txBody>
          <a:bodyPr tIns="36000" bIns="36000" anchor="ctr">
            <a:noAutofit/>
          </a:bodyPr>
          <a:lstStyle>
            <a:lvl1pPr algn="ctr">
              <a:lnSpc>
                <a:spcPct val="75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1</a:t>
            </a:r>
          </a:p>
          <a:p>
            <a:pPr lvl="2"/>
            <a:r>
              <a:rPr lang="en-US" noProof="0" err="1"/>
              <a:t>Immunologie</a:t>
            </a:r>
            <a:endParaRPr lang="en-US" noProof="0"/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03CC539B-EFCF-4F4C-B1A5-A69F32F5CE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1536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B698D7F-F2E3-4AC1-83C8-EBE1328E29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A804B13-0274-405A-885F-9C73BEF1A9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74F34E5-E51A-4313-AC90-F67C509F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2D553F7-D3A0-40D6-80B1-7D98F5A96A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122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8" name="Espace réservé du graphique SmartArt 27">
            <a:extLst>
              <a:ext uri="{FF2B5EF4-FFF2-40B4-BE49-F238E27FC236}">
                <a16:creationId xmlns:a16="http://schemas.microsoft.com/office/drawing/2014/main" id="{8D53DFC9-0862-4983-A2CD-513024C2A0A3}"/>
              </a:ext>
            </a:extLst>
          </p:cNvPr>
          <p:cNvSpPr>
            <a:spLocks noGrp="1" noChangeAspect="1"/>
          </p:cNvSpPr>
          <p:nvPr>
            <p:ph type="dgm" sz="quarter" idx="21"/>
          </p:nvPr>
        </p:nvSpPr>
        <p:spPr>
          <a:xfrm>
            <a:off x="988477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0" name="Espace réservé du graphique SmartArt 29">
            <a:extLst>
              <a:ext uri="{FF2B5EF4-FFF2-40B4-BE49-F238E27FC236}">
                <a16:creationId xmlns:a16="http://schemas.microsoft.com/office/drawing/2014/main" id="{426C2D69-E6C0-447B-8709-F429E5524A8D}"/>
              </a:ext>
            </a:extLst>
          </p:cNvPr>
          <p:cNvSpPr>
            <a:spLocks noGrp="1" noChangeAspect="1"/>
          </p:cNvSpPr>
          <p:nvPr>
            <p:ph type="dgm" sz="quarter" idx="23"/>
          </p:nvPr>
        </p:nvSpPr>
        <p:spPr>
          <a:xfrm>
            <a:off x="2643481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1" name="Espace réservé du graphique SmartArt 30">
            <a:extLst>
              <a:ext uri="{FF2B5EF4-FFF2-40B4-BE49-F238E27FC236}">
                <a16:creationId xmlns:a16="http://schemas.microsoft.com/office/drawing/2014/main" id="{983A806B-A7D8-4764-8E4F-9196393870B0}"/>
              </a:ext>
            </a:extLst>
          </p:cNvPr>
          <p:cNvSpPr>
            <a:spLocks noGrp="1" noChangeAspect="1"/>
          </p:cNvSpPr>
          <p:nvPr>
            <p:ph type="dgm" sz="quarter" idx="24"/>
          </p:nvPr>
        </p:nvSpPr>
        <p:spPr>
          <a:xfrm>
            <a:off x="925574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2" name="Espace réservé du graphique SmartArt 31">
            <a:extLst>
              <a:ext uri="{FF2B5EF4-FFF2-40B4-BE49-F238E27FC236}">
                <a16:creationId xmlns:a16="http://schemas.microsoft.com/office/drawing/2014/main" id="{B6D46D2C-9EB8-4FFE-A096-794420255959}"/>
              </a:ext>
            </a:extLst>
          </p:cNvPr>
          <p:cNvSpPr>
            <a:spLocks noGrp="1" noChangeAspect="1"/>
          </p:cNvSpPr>
          <p:nvPr>
            <p:ph type="dgm" sz="quarter" idx="25"/>
          </p:nvPr>
        </p:nvSpPr>
        <p:spPr>
          <a:xfrm>
            <a:off x="10910753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DCF4AB73-53BB-4916-832A-A1FF52F2EB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594" y="3934793"/>
            <a:ext cx="1548535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D32D786C-DE6F-435E-89A2-F0DBD45736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82978" y="3934793"/>
            <a:ext cx="1407759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9C501E4B-3A14-4B9B-B61B-DC6381B9AA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40330" y="3936413"/>
            <a:ext cx="1407759" cy="4712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9C742B60-DBF9-4074-B1A9-8F6E74E9D9E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92119" y="3925153"/>
            <a:ext cx="1407759" cy="47832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5FD15E1D-688D-409E-9AD0-74ABF227C2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43909" y="3913892"/>
            <a:ext cx="1407759" cy="4895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D55ECC2-F335-44B9-9DDE-2AE845F32B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95698" y="3902633"/>
            <a:ext cx="1407759" cy="5008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D9015B19-D4D5-4F3C-934C-E2A9B54E71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53258" y="3902631"/>
            <a:ext cx="1407759" cy="51440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7CB0C600-717D-4628-8BB6-411A6709E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594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CA06A69C-FC71-47B5-A2D0-336941212B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12590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09AF6B2D-FE1E-4067-9129-C4B5676FF75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21731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CF14C971-4FFC-440B-9E09-17D67217DA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2531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83FECD87-649A-4C86-9EE3-E68666E507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8287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52359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6" name="Espace réservé pour une image  8">
            <a:extLst>
              <a:ext uri="{FF2B5EF4-FFF2-40B4-BE49-F238E27FC236}">
                <a16:creationId xmlns:a16="http://schemas.microsoft.com/office/drawing/2014/main" id="{84EE3C86-4DFD-490F-A50B-B0BEE6298C43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217558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7" name="Espace réservé pour une image  8">
            <a:extLst>
              <a:ext uri="{FF2B5EF4-FFF2-40B4-BE49-F238E27FC236}">
                <a16:creationId xmlns:a16="http://schemas.microsoft.com/office/drawing/2014/main" id="{77D5A709-E29B-43D2-A12D-DECB5EE31488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3827584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8" name="Espace réservé pour une image  8">
            <a:extLst>
              <a:ext uri="{FF2B5EF4-FFF2-40B4-BE49-F238E27FC236}">
                <a16:creationId xmlns:a16="http://schemas.microsoft.com/office/drawing/2014/main" id="{A2BF4A97-13DA-4E9F-8ACB-59EB15D77A1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5479580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9" name="Espace réservé pour une image  8">
            <a:extLst>
              <a:ext uri="{FF2B5EF4-FFF2-40B4-BE49-F238E27FC236}">
                <a16:creationId xmlns:a16="http://schemas.microsoft.com/office/drawing/2014/main" id="{B3001942-C22D-4695-956D-BB43AA2F9E26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131576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0" name="Espace réservé pour une image  8">
            <a:extLst>
              <a:ext uri="{FF2B5EF4-FFF2-40B4-BE49-F238E27FC236}">
                <a16:creationId xmlns:a16="http://schemas.microsoft.com/office/drawing/2014/main" id="{779AA997-FB2D-45EA-9288-E6142EF3D61B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878357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1" name="Espace réservé pour une image  8">
            <a:extLst>
              <a:ext uri="{FF2B5EF4-FFF2-40B4-BE49-F238E27FC236}">
                <a16:creationId xmlns:a16="http://schemas.microsoft.com/office/drawing/2014/main" id="{0604BCBF-1C62-4840-B2BA-6AAA4AEAFBD9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043556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du graphique SmartArt 29">
            <a:extLst>
              <a:ext uri="{FF2B5EF4-FFF2-40B4-BE49-F238E27FC236}">
                <a16:creationId xmlns:a16="http://schemas.microsoft.com/office/drawing/2014/main" id="{FA8235AD-5B9A-4575-82DB-8CE0D777263C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4294610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3" name="Espace réservé du graphique SmartArt 29">
            <a:extLst>
              <a:ext uri="{FF2B5EF4-FFF2-40B4-BE49-F238E27FC236}">
                <a16:creationId xmlns:a16="http://schemas.microsoft.com/office/drawing/2014/main" id="{7DBF2C70-2304-418B-A045-58A1900F2C79}"/>
              </a:ext>
            </a:extLst>
          </p:cNvPr>
          <p:cNvSpPr>
            <a:spLocks noGrp="1" noChangeAspect="1"/>
          </p:cNvSpPr>
          <p:nvPr>
            <p:ph type="dgm" sz="quarter" idx="46" hasCustomPrompt="1"/>
          </p:nvPr>
        </p:nvSpPr>
        <p:spPr>
          <a:xfrm>
            <a:off x="594573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4" name="Espace réservé du graphique SmartArt 29">
            <a:extLst>
              <a:ext uri="{FF2B5EF4-FFF2-40B4-BE49-F238E27FC236}">
                <a16:creationId xmlns:a16="http://schemas.microsoft.com/office/drawing/2014/main" id="{6F45D7C0-81AA-4419-9BD5-BC22EF4DA055}"/>
              </a:ext>
            </a:extLst>
          </p:cNvPr>
          <p:cNvSpPr>
            <a:spLocks noGrp="1" noChangeAspect="1"/>
          </p:cNvSpPr>
          <p:nvPr>
            <p:ph type="dgm" sz="quarter" idx="47"/>
          </p:nvPr>
        </p:nvSpPr>
        <p:spPr>
          <a:xfrm>
            <a:off x="759686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FC6B0F1C-7055-324B-98C6-0177CD4AD1B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64584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CC765C58-0238-9A4D-B57F-E8B0921FD68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58438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C80B1260-0CAE-4EC0-ADA7-84EBC9CAA7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493C2CC6-58BB-406E-99B1-809B741801C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B609FE6-0339-4B6E-86E1-9513AF7B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09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E70A040-45DC-4C4F-9C35-9C8855F2FADC}"/>
              </a:ext>
            </a:extLst>
          </p:cNvPr>
          <p:cNvCxnSpPr>
            <a:cxnSpLocks/>
          </p:cNvCxnSpPr>
          <p:nvPr userDrawn="1"/>
        </p:nvCxnSpPr>
        <p:spPr>
          <a:xfrm>
            <a:off x="456000" y="3919321"/>
            <a:ext cx="112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3" name="Espace réservé du graphique SmartArt 11">
            <a:extLst>
              <a:ext uri="{FF2B5EF4-FFF2-40B4-BE49-F238E27FC236}">
                <a16:creationId xmlns:a16="http://schemas.microsoft.com/office/drawing/2014/main" id="{27C8F47C-3200-4352-B957-F47C1A5FCAF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079875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A0A44F60-C67D-46ED-9CCB-CDD8B11F957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05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62" name="Espace réservé du graphique SmartArt 11">
            <a:extLst>
              <a:ext uri="{FF2B5EF4-FFF2-40B4-BE49-F238E27FC236}">
                <a16:creationId xmlns:a16="http://schemas.microsoft.com/office/drawing/2014/main" id="{CE16E605-DFA7-4CED-8CBF-0542C7698DF9}"/>
              </a:ext>
            </a:extLst>
          </p:cNvPr>
          <p:cNvSpPr>
            <a:spLocks noGrp="1" noChangeAspect="1"/>
          </p:cNvSpPr>
          <p:nvPr>
            <p:ph type="dgm" sz="quarter" idx="40"/>
          </p:nvPr>
        </p:nvSpPr>
        <p:spPr>
          <a:xfrm>
            <a:off x="2733698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3" name="Espace réservé du graphique SmartArt 11">
            <a:extLst>
              <a:ext uri="{FF2B5EF4-FFF2-40B4-BE49-F238E27FC236}">
                <a16:creationId xmlns:a16="http://schemas.microsoft.com/office/drawing/2014/main" id="{5A796DFE-A231-4181-AD26-E6261F7463D2}"/>
              </a:ext>
            </a:extLst>
          </p:cNvPr>
          <p:cNvSpPr>
            <a:spLocks noGrp="1" noChangeAspect="1"/>
          </p:cNvSpPr>
          <p:nvPr>
            <p:ph type="dgm" sz="quarter" idx="41"/>
          </p:nvPr>
        </p:nvSpPr>
        <p:spPr>
          <a:xfrm>
            <a:off x="438752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4" name="Espace réservé du graphique SmartArt 11">
            <a:extLst>
              <a:ext uri="{FF2B5EF4-FFF2-40B4-BE49-F238E27FC236}">
                <a16:creationId xmlns:a16="http://schemas.microsoft.com/office/drawing/2014/main" id="{4AF62F43-58B0-40EE-BBAF-40FAE44E0A13}"/>
              </a:ext>
            </a:extLst>
          </p:cNvPr>
          <p:cNvSpPr>
            <a:spLocks noGrp="1" noChangeAspect="1"/>
          </p:cNvSpPr>
          <p:nvPr>
            <p:ph type="dgm" sz="quarter" idx="42"/>
          </p:nvPr>
        </p:nvSpPr>
        <p:spPr>
          <a:xfrm>
            <a:off x="6041343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5" name="Espace réservé du graphique SmartArt 11">
            <a:extLst>
              <a:ext uri="{FF2B5EF4-FFF2-40B4-BE49-F238E27FC236}">
                <a16:creationId xmlns:a16="http://schemas.microsoft.com/office/drawing/2014/main" id="{EA159B1B-69A6-4A2A-8825-3CE557B1A745}"/>
              </a:ext>
            </a:extLst>
          </p:cNvPr>
          <p:cNvSpPr>
            <a:spLocks noGrp="1" noChangeAspect="1"/>
          </p:cNvSpPr>
          <p:nvPr>
            <p:ph type="dgm" sz="quarter" idx="43"/>
          </p:nvPr>
        </p:nvSpPr>
        <p:spPr>
          <a:xfrm>
            <a:off x="7695166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6" name="Espace réservé du graphique SmartArt 11">
            <a:extLst>
              <a:ext uri="{FF2B5EF4-FFF2-40B4-BE49-F238E27FC236}">
                <a16:creationId xmlns:a16="http://schemas.microsoft.com/office/drawing/2014/main" id="{46A4C6F1-FE20-48BF-A8EC-70436EAC5DE4}"/>
              </a:ext>
            </a:extLst>
          </p:cNvPr>
          <p:cNvSpPr>
            <a:spLocks noGrp="1" noChangeAspect="1"/>
          </p:cNvSpPr>
          <p:nvPr>
            <p:ph type="dgm" sz="quarter" idx="44"/>
          </p:nvPr>
        </p:nvSpPr>
        <p:spPr>
          <a:xfrm>
            <a:off x="9348989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7" name="Espace réservé du graphique SmartArt 11">
            <a:extLst>
              <a:ext uri="{FF2B5EF4-FFF2-40B4-BE49-F238E27FC236}">
                <a16:creationId xmlns:a16="http://schemas.microsoft.com/office/drawing/2014/main" id="{2AD47857-C65A-440C-9B23-312C1566BFFB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1100281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5" name="Espace réservé du texte 57">
            <a:extLst>
              <a:ext uri="{FF2B5EF4-FFF2-40B4-BE49-F238E27FC236}">
                <a16:creationId xmlns:a16="http://schemas.microsoft.com/office/drawing/2014/main" id="{428D303E-DDAF-3641-B132-0379E658A1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43433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467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7" name="Espace réservé du texte 57">
            <a:extLst>
              <a:ext uri="{FF2B5EF4-FFF2-40B4-BE49-F238E27FC236}">
                <a16:creationId xmlns:a16="http://schemas.microsoft.com/office/drawing/2014/main" id="{842F84FC-333E-1F4F-8881-03E7346E68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366490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9" name="Espace réservé du texte 57">
            <a:extLst>
              <a:ext uri="{FF2B5EF4-FFF2-40B4-BE49-F238E27FC236}">
                <a16:creationId xmlns:a16="http://schemas.microsoft.com/office/drawing/2014/main" id="{44621C0C-848F-154C-A0BE-F77AB0303ED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054961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1" name="Espace réservé du texte 57">
            <a:extLst>
              <a:ext uri="{FF2B5EF4-FFF2-40B4-BE49-F238E27FC236}">
                <a16:creationId xmlns:a16="http://schemas.microsoft.com/office/drawing/2014/main" id="{5C884832-94C5-EC48-AD59-0BFF5B9292F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085727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3" name="Espace réservé du texte 57">
            <a:extLst>
              <a:ext uri="{FF2B5EF4-FFF2-40B4-BE49-F238E27FC236}">
                <a16:creationId xmlns:a16="http://schemas.microsoft.com/office/drawing/2014/main" id="{55EE616D-CD9C-F747-B3C1-7E058D1739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92643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5" name="Espace réservé du texte 57">
            <a:extLst>
              <a:ext uri="{FF2B5EF4-FFF2-40B4-BE49-F238E27FC236}">
                <a16:creationId xmlns:a16="http://schemas.microsoft.com/office/drawing/2014/main" id="{EE1276C9-7673-0445-9714-7351552FC1F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99559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2789A1B7-9226-45D5-9A4C-9B12ABE997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EFDD405-3306-4F6B-879C-D5C1544AEB1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4FAF710-3D2C-4EA6-A787-F566ABCC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249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6244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0A4075-8388-4D55-A178-9B9B0A11486C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7961CA2-3943-4444-B840-C954E319F3F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4742E3D-4B67-4B8A-9D27-6975297E385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C3E3DE0-A4A7-4BCC-9639-9768A25B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636DBA71-2431-4439-882F-2EE9CBB75D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6" name="Graphique 7">
            <a:extLst>
              <a:ext uri="{FF2B5EF4-FFF2-40B4-BE49-F238E27FC236}">
                <a16:creationId xmlns:a16="http://schemas.microsoft.com/office/drawing/2014/main" id="{3C798781-F4CB-44F3-9F78-3F13A69859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7" name="Forme libre : forme 9">
              <a:extLst>
                <a:ext uri="{FF2B5EF4-FFF2-40B4-BE49-F238E27FC236}">
                  <a16:creationId xmlns:a16="http://schemas.microsoft.com/office/drawing/2014/main" id="{1449B5FD-7625-4985-9939-DCBF403E122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8" name="Forme libre : forme 10">
              <a:extLst>
                <a:ext uri="{FF2B5EF4-FFF2-40B4-BE49-F238E27FC236}">
                  <a16:creationId xmlns:a16="http://schemas.microsoft.com/office/drawing/2014/main" id="{79BB7204-57DC-4669-89E8-1BC85F9001F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9" name="Forme libre : forme 11">
              <a:extLst>
                <a:ext uri="{FF2B5EF4-FFF2-40B4-BE49-F238E27FC236}">
                  <a16:creationId xmlns:a16="http://schemas.microsoft.com/office/drawing/2014/main" id="{7FB3F5C2-F3C4-4335-B7A9-8E0DB1BE42B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3714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Su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1885829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pour une image  8">
            <a:extLst>
              <a:ext uri="{FF2B5EF4-FFF2-40B4-BE49-F238E27FC236}">
                <a16:creationId xmlns:a16="http://schemas.microsoft.com/office/drawing/2014/main" id="{D248539B-6296-41E2-B2A7-32CAFE749EF1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5242862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3" name="Espace réservé pour une image  8">
            <a:extLst>
              <a:ext uri="{FF2B5EF4-FFF2-40B4-BE49-F238E27FC236}">
                <a16:creationId xmlns:a16="http://schemas.microsoft.com/office/drawing/2014/main" id="{C99700F4-131B-4BC3-9911-BC47E4952A9B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8608996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7121" y="6074874"/>
            <a:ext cx="10417759" cy="164148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Overarching subtext goes here in Verdana 7pt – if text box necessary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5C1F33E9-9CFD-C248-B455-84A70176E55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4378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7B91730-598B-3A45-B533-0E89A10E5AB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7560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ED327B16-2D28-E74D-80D9-FCA946C0498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09698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21483E1-2425-40BE-8F9C-5B79519486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C649E92-62C2-4614-AAA1-64785BCA3BB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BD92977-6456-4F81-9A2E-322E82DB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12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.Body_Text&amp;Visual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1323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102EE37F-49C7-4E9B-9C3D-B4ED45E947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5999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53ACCDE3-920E-4B07-97C0-4268A8816D7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BA1D5B65-0ABB-49CE-B750-F373B8CD7F3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0B13997-CC8E-4CA7-BC9F-1E2FE9781D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56143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F116EA8-5445-47B3-947A-920077D67D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719525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8E4E4032-9898-4A69-9D9C-6DB7CEE715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BB316397-FA0F-41C2-AD67-87E80422229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5999050-FEA1-4953-AD6B-0FD3F037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31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.Series_Pict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6A66775-D99C-FB4D-B9BA-F866BE69C7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412369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68A2321-51C0-44B8-85CC-82C00400516F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484682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6749475C-69E4-4BE9-A38D-7241DCB89E8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755577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53004C71-88FB-4D84-AF67-163F0A8F5713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264724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2DBF61FA-A35E-4273-8034-DAAC1ECD9D13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84682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8">
            <a:extLst>
              <a:ext uri="{FF2B5EF4-FFF2-40B4-BE49-F238E27FC236}">
                <a16:creationId xmlns:a16="http://schemas.microsoft.com/office/drawing/2014/main" id="{2789384D-EA94-4052-B57F-95DE218737E1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55577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A400283B-48F4-4D29-A5D4-EF54E4DEE830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10264724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42CCC6AE-5AF4-4691-BF67-CE2AE425B9A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2369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6D6398C9-77BD-0246-B4C7-E8636466B43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26711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F64D3D11-BDB5-D647-AE1B-75549238F3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119540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4E9486BD-46D7-254F-A584-B651B6D8D43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826711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95667BD6-1D89-BF44-9AC0-03B52EFC58E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119540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259E210E-1597-48C5-8AD6-8CF4CA9E96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882E961F-2EC2-4DBD-847C-01740E0A54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A265111-C2ED-45CD-9BC6-C950D268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063F5DF-B0A6-49D0-9B38-EEDAE439BF8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24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.ColumnTitle+3columns_NoVisual_Colo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BD28644-31E5-42EB-A359-94FBB151C4BA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A2CA514-4233-4338-B4D8-DECD377FF6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2911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4" name="Espace réservé du graphique SmartArt 10">
            <a:extLst>
              <a:ext uri="{FF2B5EF4-FFF2-40B4-BE49-F238E27FC236}">
                <a16:creationId xmlns:a16="http://schemas.microsoft.com/office/drawing/2014/main" id="{19B0CBA6-8D91-40B7-A08B-3172CF7A8299}"/>
              </a:ext>
            </a:extLst>
          </p:cNvPr>
          <p:cNvSpPr>
            <a:spLocks noGrp="1"/>
          </p:cNvSpPr>
          <p:nvPr>
            <p:ph type="dgm" sz="quarter" idx="44"/>
          </p:nvPr>
        </p:nvSpPr>
        <p:spPr>
          <a:xfrm rot="5400000">
            <a:off x="5393937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99C77F5-F32E-41C3-BEFC-25D7AC59AB7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522910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</p:txBody>
      </p:sp>
      <p:sp>
        <p:nvSpPr>
          <p:cNvPr id="16" name="Espace réservé du graphique SmartArt 47">
            <a:extLst>
              <a:ext uri="{FF2B5EF4-FFF2-40B4-BE49-F238E27FC236}">
                <a16:creationId xmlns:a16="http://schemas.microsoft.com/office/drawing/2014/main" id="{92E82BE4-7D85-4A10-9D30-E2BA20C54B67}"/>
              </a:ext>
            </a:extLst>
          </p:cNvPr>
          <p:cNvSpPr>
            <a:spLocks noGrp="1" noChangeAspect="1"/>
          </p:cNvSpPr>
          <p:nvPr>
            <p:ph type="dgm" sz="quarter" idx="70"/>
          </p:nvPr>
        </p:nvSpPr>
        <p:spPr>
          <a:xfrm rot="5400000">
            <a:off x="5349433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40A17507-5CAB-41A8-8654-A943A0B8BB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22910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ACDFF36C-2E3B-4F84-8FD6-D84E5419FB8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016329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9" name="Espace réservé du graphique SmartArt 10">
            <a:extLst>
              <a:ext uri="{FF2B5EF4-FFF2-40B4-BE49-F238E27FC236}">
                <a16:creationId xmlns:a16="http://schemas.microsoft.com/office/drawing/2014/main" id="{4AEDDBF7-5EA9-4A49-8B8C-79110C43EB76}"/>
              </a:ext>
            </a:extLst>
          </p:cNvPr>
          <p:cNvSpPr>
            <a:spLocks noGrp="1"/>
          </p:cNvSpPr>
          <p:nvPr>
            <p:ph type="dgm" sz="quarter" idx="72"/>
          </p:nvPr>
        </p:nvSpPr>
        <p:spPr>
          <a:xfrm rot="5400000">
            <a:off x="7887355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DA3F9611-A7F0-42CE-AE25-854FF5FA6DE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016329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1" name="Espace réservé du graphique SmartArt 47">
            <a:extLst>
              <a:ext uri="{FF2B5EF4-FFF2-40B4-BE49-F238E27FC236}">
                <a16:creationId xmlns:a16="http://schemas.microsoft.com/office/drawing/2014/main" id="{4FAF97D0-F2E0-4F84-94DB-1F8CA6FFD747}"/>
              </a:ext>
            </a:extLst>
          </p:cNvPr>
          <p:cNvSpPr>
            <a:spLocks noGrp="1" noChangeAspect="1"/>
          </p:cNvSpPr>
          <p:nvPr>
            <p:ph type="dgm" sz="quarter" idx="74"/>
          </p:nvPr>
        </p:nvSpPr>
        <p:spPr>
          <a:xfrm rot="5400000">
            <a:off x="7842852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0628E42C-71C0-48AF-8906-B29B4465CE3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016329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014C5F2-20B9-4C76-BD18-8D3A0724822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509757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24" name="Espace réservé du graphique SmartArt 10">
            <a:extLst>
              <a:ext uri="{FF2B5EF4-FFF2-40B4-BE49-F238E27FC236}">
                <a16:creationId xmlns:a16="http://schemas.microsoft.com/office/drawing/2014/main" id="{2F86B678-A609-4B17-9715-9C6B93348626}"/>
              </a:ext>
            </a:extLst>
          </p:cNvPr>
          <p:cNvSpPr>
            <a:spLocks noGrp="1"/>
          </p:cNvSpPr>
          <p:nvPr>
            <p:ph type="dgm" sz="quarter" idx="77"/>
          </p:nvPr>
        </p:nvSpPr>
        <p:spPr>
          <a:xfrm rot="5400000">
            <a:off x="10380783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B15E812-EEBF-45E0-9F03-1A12E6B4DFD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509757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6" name="Espace réservé du graphique SmartArt 47">
            <a:extLst>
              <a:ext uri="{FF2B5EF4-FFF2-40B4-BE49-F238E27FC236}">
                <a16:creationId xmlns:a16="http://schemas.microsoft.com/office/drawing/2014/main" id="{6DFE7F26-F772-41BC-BA39-2787B3898D0F}"/>
              </a:ext>
            </a:extLst>
          </p:cNvPr>
          <p:cNvSpPr>
            <a:spLocks noGrp="1" noChangeAspect="1"/>
          </p:cNvSpPr>
          <p:nvPr>
            <p:ph type="dgm" sz="quarter" idx="79"/>
          </p:nvPr>
        </p:nvSpPr>
        <p:spPr>
          <a:xfrm rot="5400000">
            <a:off x="10336280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CB7B9BBB-2B07-4086-9024-DEE22312457F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9509757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5C842C5C-9AC3-448B-960C-704DDA9F4EF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BD41B43-AC57-4D2B-895A-D6C42B2C6DB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41F219FC-0C17-41D8-A025-7B19D0B2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Espace réservé du texte 5">
            <a:extLst>
              <a:ext uri="{FF2B5EF4-FFF2-40B4-BE49-F238E27FC236}">
                <a16:creationId xmlns:a16="http://schemas.microsoft.com/office/drawing/2014/main" id="{F0A95EBF-507C-4A4F-B6AB-97F42EE2FA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9" name="Graphique 7">
            <a:extLst>
              <a:ext uri="{FF2B5EF4-FFF2-40B4-BE49-F238E27FC236}">
                <a16:creationId xmlns:a16="http://schemas.microsoft.com/office/drawing/2014/main" id="{C27C04FF-DE6C-4072-8BF4-5EC4DDBD662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212E5D6A-36AC-4C11-B9FC-882015D3F3E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D6348C0A-6CEA-4E8E-B679-84C9BC1345C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2" name="Forme libre : forme 11">
              <a:extLst>
                <a:ext uri="{FF2B5EF4-FFF2-40B4-BE49-F238E27FC236}">
                  <a16:creationId xmlns:a16="http://schemas.microsoft.com/office/drawing/2014/main" id="{3CB09C3A-78E1-4A35-9F27-91D8336A84C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87227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86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45081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.Cover_Back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4203E6E-75E4-45E4-AF05-51E86DA00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8571" y="6035600"/>
            <a:ext cx="994856" cy="254848"/>
          </a:xfrm>
          <a:prstGeom prst="rect">
            <a:avLst/>
          </a:prstGeom>
        </p:spPr>
      </p:pic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46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5"/>
            <a:ext cx="10195200" cy="4978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One Column</a:t>
            </a: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2CF6F7-2162-196D-5CF4-17FB5CBCF2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7" y="6400192"/>
            <a:ext cx="601598" cy="216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3341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78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70.xml"/><Relationship Id="rId47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91.xml"/><Relationship Id="rId68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65.xml"/><Relationship Id="rId40" Type="http://schemas.openxmlformats.org/officeDocument/2006/relationships/slideLayout" Target="../slideLayouts/slideLayout68.xml"/><Relationship Id="rId45" Type="http://schemas.openxmlformats.org/officeDocument/2006/relationships/slideLayout" Target="../slideLayouts/slideLayout73.xml"/><Relationship Id="rId53" Type="http://schemas.openxmlformats.org/officeDocument/2006/relationships/slideLayout" Target="../slideLayouts/slideLayout81.xml"/><Relationship Id="rId58" Type="http://schemas.openxmlformats.org/officeDocument/2006/relationships/slideLayout" Target="../slideLayouts/slideLayout86.xml"/><Relationship Id="rId66" Type="http://schemas.openxmlformats.org/officeDocument/2006/relationships/slideLayout" Target="../slideLayouts/slideLayout94.xml"/><Relationship Id="rId74" Type="http://schemas.openxmlformats.org/officeDocument/2006/relationships/slideLayout" Target="../slideLayouts/slideLayout102.xml"/><Relationship Id="rId79" Type="http://schemas.openxmlformats.org/officeDocument/2006/relationships/theme" Target="../theme/theme2.xml"/><Relationship Id="rId5" Type="http://schemas.openxmlformats.org/officeDocument/2006/relationships/slideLayout" Target="../slideLayouts/slideLayout33.xml"/><Relationship Id="rId61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63.xml"/><Relationship Id="rId43" Type="http://schemas.openxmlformats.org/officeDocument/2006/relationships/slideLayout" Target="../slideLayouts/slideLayout71.xml"/><Relationship Id="rId48" Type="http://schemas.openxmlformats.org/officeDocument/2006/relationships/slideLayout" Target="../slideLayouts/slideLayout76.xml"/><Relationship Id="rId56" Type="http://schemas.openxmlformats.org/officeDocument/2006/relationships/slideLayout" Target="../slideLayouts/slideLayout84.xml"/><Relationship Id="rId64" Type="http://schemas.openxmlformats.org/officeDocument/2006/relationships/slideLayout" Target="../slideLayouts/slideLayout92.xml"/><Relationship Id="rId69" Type="http://schemas.openxmlformats.org/officeDocument/2006/relationships/slideLayout" Target="../slideLayouts/slideLayout97.xml"/><Relationship Id="rId7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36.xml"/><Relationship Id="rId51" Type="http://schemas.openxmlformats.org/officeDocument/2006/relationships/slideLayout" Target="../slideLayouts/slideLayout79.xml"/><Relationship Id="rId72" Type="http://schemas.openxmlformats.org/officeDocument/2006/relationships/slideLayout" Target="../slideLayouts/slideLayout100.xml"/><Relationship Id="rId80" Type="http://schemas.openxmlformats.org/officeDocument/2006/relationships/image" Target="../media/image7.png"/><Relationship Id="rId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38" Type="http://schemas.openxmlformats.org/officeDocument/2006/relationships/slideLayout" Target="../slideLayouts/slideLayout66.xml"/><Relationship Id="rId46" Type="http://schemas.openxmlformats.org/officeDocument/2006/relationships/slideLayout" Target="../slideLayouts/slideLayout74.xml"/><Relationship Id="rId59" Type="http://schemas.openxmlformats.org/officeDocument/2006/relationships/slideLayout" Target="../slideLayouts/slideLayout87.xml"/><Relationship Id="rId67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48.xml"/><Relationship Id="rId41" Type="http://schemas.openxmlformats.org/officeDocument/2006/relationships/slideLayout" Target="../slideLayouts/slideLayout69.xml"/><Relationship Id="rId54" Type="http://schemas.openxmlformats.org/officeDocument/2006/relationships/slideLayout" Target="../slideLayouts/slideLayout82.xml"/><Relationship Id="rId62" Type="http://schemas.openxmlformats.org/officeDocument/2006/relationships/slideLayout" Target="../slideLayouts/slideLayout90.xml"/><Relationship Id="rId70" Type="http://schemas.openxmlformats.org/officeDocument/2006/relationships/slideLayout" Target="../slideLayouts/slideLayout98.xml"/><Relationship Id="rId75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64.xml"/><Relationship Id="rId49" Type="http://schemas.openxmlformats.org/officeDocument/2006/relationships/slideLayout" Target="../slideLayouts/slideLayout77.xml"/><Relationship Id="rId57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9.xml"/><Relationship Id="rId44" Type="http://schemas.openxmlformats.org/officeDocument/2006/relationships/slideLayout" Target="../slideLayouts/slideLayout72.xml"/><Relationship Id="rId52" Type="http://schemas.openxmlformats.org/officeDocument/2006/relationships/slideLayout" Target="../slideLayouts/slideLayout80.xml"/><Relationship Id="rId60" Type="http://schemas.openxmlformats.org/officeDocument/2006/relationships/slideLayout" Target="../slideLayouts/slideLayout88.xml"/><Relationship Id="rId65" Type="http://schemas.openxmlformats.org/officeDocument/2006/relationships/slideLayout" Target="../slideLayouts/slideLayout93.xml"/><Relationship Id="rId73" Type="http://schemas.openxmlformats.org/officeDocument/2006/relationships/slideLayout" Target="../slideLayouts/slideLayout101.xml"/><Relationship Id="rId78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78.xml"/><Relationship Id="rId55" Type="http://schemas.openxmlformats.org/officeDocument/2006/relationships/slideLayout" Target="../slideLayouts/slideLayout83.xml"/><Relationship Id="rId7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35.xml"/><Relationship Id="rId71" Type="http://schemas.openxmlformats.org/officeDocument/2006/relationships/slideLayout" Target="../slideLayouts/slideLayout99.xml"/><Relationship Id="rId2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57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32.xml"/><Relationship Id="rId21" Type="http://schemas.openxmlformats.org/officeDocument/2006/relationships/slideLayout" Target="../slideLayouts/slideLayout127.xml"/><Relationship Id="rId42" Type="http://schemas.openxmlformats.org/officeDocument/2006/relationships/slideLayout" Target="../slideLayouts/slideLayout148.xml"/><Relationship Id="rId47" Type="http://schemas.openxmlformats.org/officeDocument/2006/relationships/slideLayout" Target="../slideLayouts/slideLayout153.xml"/><Relationship Id="rId63" Type="http://schemas.openxmlformats.org/officeDocument/2006/relationships/slideLayout" Target="../slideLayouts/slideLayout169.xml"/><Relationship Id="rId68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17.xml"/><Relationship Id="rId32" Type="http://schemas.openxmlformats.org/officeDocument/2006/relationships/slideLayout" Target="../slideLayouts/slideLayout138.xml"/><Relationship Id="rId37" Type="http://schemas.openxmlformats.org/officeDocument/2006/relationships/slideLayout" Target="../slideLayouts/slideLayout143.xml"/><Relationship Id="rId53" Type="http://schemas.openxmlformats.org/officeDocument/2006/relationships/slideLayout" Target="../slideLayouts/slideLayout159.xml"/><Relationship Id="rId58" Type="http://schemas.openxmlformats.org/officeDocument/2006/relationships/slideLayout" Target="../slideLayouts/slideLayout164.xml"/><Relationship Id="rId74" Type="http://schemas.openxmlformats.org/officeDocument/2006/relationships/slideLayout" Target="../slideLayouts/slideLayout180.xml"/><Relationship Id="rId79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11.xml"/><Relationship Id="rId61" Type="http://schemas.openxmlformats.org/officeDocument/2006/relationships/slideLayout" Target="../slideLayouts/slideLayout167.xml"/><Relationship Id="rId1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8.xml"/><Relationship Id="rId27" Type="http://schemas.openxmlformats.org/officeDocument/2006/relationships/slideLayout" Target="../slideLayouts/slideLayout133.xml"/><Relationship Id="rId30" Type="http://schemas.openxmlformats.org/officeDocument/2006/relationships/slideLayout" Target="../slideLayouts/slideLayout136.xml"/><Relationship Id="rId35" Type="http://schemas.openxmlformats.org/officeDocument/2006/relationships/slideLayout" Target="../slideLayouts/slideLayout141.xml"/><Relationship Id="rId43" Type="http://schemas.openxmlformats.org/officeDocument/2006/relationships/slideLayout" Target="../slideLayouts/slideLayout149.xml"/><Relationship Id="rId48" Type="http://schemas.openxmlformats.org/officeDocument/2006/relationships/slideLayout" Target="../slideLayouts/slideLayout154.xml"/><Relationship Id="rId56" Type="http://schemas.openxmlformats.org/officeDocument/2006/relationships/slideLayout" Target="../slideLayouts/slideLayout162.xml"/><Relationship Id="rId64" Type="http://schemas.openxmlformats.org/officeDocument/2006/relationships/slideLayout" Target="../slideLayouts/slideLayout170.xml"/><Relationship Id="rId69" Type="http://schemas.openxmlformats.org/officeDocument/2006/relationships/slideLayout" Target="../slideLayouts/slideLayout175.xml"/><Relationship Id="rId7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14.xml"/><Relationship Id="rId51" Type="http://schemas.openxmlformats.org/officeDocument/2006/relationships/slideLayout" Target="../slideLayouts/slideLayout157.xml"/><Relationship Id="rId72" Type="http://schemas.openxmlformats.org/officeDocument/2006/relationships/slideLayout" Target="../slideLayouts/slideLayout178.xml"/><Relationship Id="rId80" Type="http://schemas.openxmlformats.org/officeDocument/2006/relationships/theme" Target="../theme/theme3.xml"/><Relationship Id="rId3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5" Type="http://schemas.openxmlformats.org/officeDocument/2006/relationships/slideLayout" Target="../slideLayouts/slideLayout131.xml"/><Relationship Id="rId33" Type="http://schemas.openxmlformats.org/officeDocument/2006/relationships/slideLayout" Target="../slideLayouts/slideLayout139.xml"/><Relationship Id="rId38" Type="http://schemas.openxmlformats.org/officeDocument/2006/relationships/slideLayout" Target="../slideLayouts/slideLayout144.xml"/><Relationship Id="rId46" Type="http://schemas.openxmlformats.org/officeDocument/2006/relationships/slideLayout" Target="../slideLayouts/slideLayout152.xml"/><Relationship Id="rId59" Type="http://schemas.openxmlformats.org/officeDocument/2006/relationships/slideLayout" Target="../slideLayouts/slideLayout165.xml"/><Relationship Id="rId67" Type="http://schemas.openxmlformats.org/officeDocument/2006/relationships/slideLayout" Target="../slideLayouts/slideLayout173.xml"/><Relationship Id="rId20" Type="http://schemas.openxmlformats.org/officeDocument/2006/relationships/slideLayout" Target="../slideLayouts/slideLayout126.xml"/><Relationship Id="rId41" Type="http://schemas.openxmlformats.org/officeDocument/2006/relationships/slideLayout" Target="../slideLayouts/slideLayout147.xml"/><Relationship Id="rId54" Type="http://schemas.openxmlformats.org/officeDocument/2006/relationships/slideLayout" Target="../slideLayouts/slideLayout160.xml"/><Relationship Id="rId62" Type="http://schemas.openxmlformats.org/officeDocument/2006/relationships/slideLayout" Target="../slideLayouts/slideLayout168.xml"/><Relationship Id="rId70" Type="http://schemas.openxmlformats.org/officeDocument/2006/relationships/slideLayout" Target="../slideLayouts/slideLayout176.xml"/><Relationship Id="rId75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1.xml"/><Relationship Id="rId23" Type="http://schemas.openxmlformats.org/officeDocument/2006/relationships/slideLayout" Target="../slideLayouts/slideLayout129.xml"/><Relationship Id="rId28" Type="http://schemas.openxmlformats.org/officeDocument/2006/relationships/slideLayout" Target="../slideLayouts/slideLayout134.xml"/><Relationship Id="rId36" Type="http://schemas.openxmlformats.org/officeDocument/2006/relationships/slideLayout" Target="../slideLayouts/slideLayout142.xml"/><Relationship Id="rId49" Type="http://schemas.openxmlformats.org/officeDocument/2006/relationships/slideLayout" Target="../slideLayouts/slideLayout155.xml"/><Relationship Id="rId57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16.xml"/><Relationship Id="rId31" Type="http://schemas.openxmlformats.org/officeDocument/2006/relationships/slideLayout" Target="../slideLayouts/slideLayout137.xml"/><Relationship Id="rId44" Type="http://schemas.openxmlformats.org/officeDocument/2006/relationships/slideLayout" Target="../slideLayouts/slideLayout150.xml"/><Relationship Id="rId52" Type="http://schemas.openxmlformats.org/officeDocument/2006/relationships/slideLayout" Target="../slideLayouts/slideLayout158.xml"/><Relationship Id="rId60" Type="http://schemas.openxmlformats.org/officeDocument/2006/relationships/slideLayout" Target="../slideLayouts/slideLayout166.xml"/><Relationship Id="rId65" Type="http://schemas.openxmlformats.org/officeDocument/2006/relationships/slideLayout" Target="../slideLayouts/slideLayout171.xml"/><Relationship Id="rId73" Type="http://schemas.openxmlformats.org/officeDocument/2006/relationships/slideLayout" Target="../slideLayouts/slideLayout179.xml"/><Relationship Id="rId78" Type="http://schemas.openxmlformats.org/officeDocument/2006/relationships/slideLayout" Target="../slideLayouts/slideLayout184.xml"/><Relationship Id="rId81" Type="http://schemas.openxmlformats.org/officeDocument/2006/relationships/image" Target="../media/image7.png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39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40.xml"/><Relationship Id="rId50" Type="http://schemas.openxmlformats.org/officeDocument/2006/relationships/slideLayout" Target="../slideLayouts/slideLayout156.xml"/><Relationship Id="rId55" Type="http://schemas.openxmlformats.org/officeDocument/2006/relationships/slideLayout" Target="../slideLayouts/slideLayout161.xml"/><Relationship Id="rId7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13.xml"/><Relationship Id="rId7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08.xml"/><Relationship Id="rId29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30.xml"/><Relationship Id="rId40" Type="http://schemas.openxmlformats.org/officeDocument/2006/relationships/slideLayout" Target="../slideLayouts/slideLayout146.xml"/><Relationship Id="rId45" Type="http://schemas.openxmlformats.org/officeDocument/2006/relationships/slideLayout" Target="../slideLayouts/slideLayout151.xml"/><Relationship Id="rId66" Type="http://schemas.openxmlformats.org/officeDocument/2006/relationships/slideLayout" Target="../slideLayouts/slideLayout17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9.xml"/><Relationship Id="rId4" Type="http://schemas.openxmlformats.org/officeDocument/2006/relationships/tags" Target="../tags/tag4.x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25.xml"/><Relationship Id="rId21" Type="http://schemas.openxmlformats.org/officeDocument/2006/relationships/slideLayout" Target="../slideLayouts/slideLayout220.xml"/><Relationship Id="rId42" Type="http://schemas.openxmlformats.org/officeDocument/2006/relationships/slideLayout" Target="../slideLayouts/slideLayout241.xml"/><Relationship Id="rId47" Type="http://schemas.openxmlformats.org/officeDocument/2006/relationships/slideLayout" Target="../slideLayouts/slideLayout246.xml"/><Relationship Id="rId63" Type="http://schemas.openxmlformats.org/officeDocument/2006/relationships/slideLayout" Target="../slideLayouts/slideLayout262.xml"/><Relationship Id="rId68" Type="http://schemas.openxmlformats.org/officeDocument/2006/relationships/slideLayout" Target="../slideLayouts/slideLayout267.xml"/><Relationship Id="rId1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10.xml"/><Relationship Id="rId32" Type="http://schemas.openxmlformats.org/officeDocument/2006/relationships/slideLayout" Target="../slideLayouts/slideLayout231.xml"/><Relationship Id="rId37" Type="http://schemas.openxmlformats.org/officeDocument/2006/relationships/slideLayout" Target="../slideLayouts/slideLayout236.xml"/><Relationship Id="rId53" Type="http://schemas.openxmlformats.org/officeDocument/2006/relationships/slideLayout" Target="../slideLayouts/slideLayout252.xml"/><Relationship Id="rId58" Type="http://schemas.openxmlformats.org/officeDocument/2006/relationships/slideLayout" Target="../slideLayouts/slideLayout257.xml"/><Relationship Id="rId74" Type="http://schemas.openxmlformats.org/officeDocument/2006/relationships/slideLayout" Target="../slideLayouts/slideLayout273.xml"/><Relationship Id="rId79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04.xml"/><Relationship Id="rId61" Type="http://schemas.openxmlformats.org/officeDocument/2006/relationships/slideLayout" Target="../slideLayouts/slideLayout260.xml"/><Relationship Id="rId82" Type="http://schemas.openxmlformats.org/officeDocument/2006/relationships/image" Target="../media/image7.png"/><Relationship Id="rId1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13.xml"/><Relationship Id="rId22" Type="http://schemas.openxmlformats.org/officeDocument/2006/relationships/slideLayout" Target="../slideLayouts/slideLayout221.xml"/><Relationship Id="rId27" Type="http://schemas.openxmlformats.org/officeDocument/2006/relationships/slideLayout" Target="../slideLayouts/slideLayout226.xml"/><Relationship Id="rId30" Type="http://schemas.openxmlformats.org/officeDocument/2006/relationships/slideLayout" Target="../slideLayouts/slideLayout229.xml"/><Relationship Id="rId35" Type="http://schemas.openxmlformats.org/officeDocument/2006/relationships/slideLayout" Target="../slideLayouts/slideLayout234.xml"/><Relationship Id="rId43" Type="http://schemas.openxmlformats.org/officeDocument/2006/relationships/slideLayout" Target="../slideLayouts/slideLayout242.xml"/><Relationship Id="rId48" Type="http://schemas.openxmlformats.org/officeDocument/2006/relationships/slideLayout" Target="../slideLayouts/slideLayout247.xml"/><Relationship Id="rId56" Type="http://schemas.openxmlformats.org/officeDocument/2006/relationships/slideLayout" Target="../slideLayouts/slideLayout255.xml"/><Relationship Id="rId64" Type="http://schemas.openxmlformats.org/officeDocument/2006/relationships/slideLayout" Target="../slideLayouts/slideLayout263.xml"/><Relationship Id="rId69" Type="http://schemas.openxmlformats.org/officeDocument/2006/relationships/slideLayout" Target="../slideLayouts/slideLayout268.xml"/><Relationship Id="rId77" Type="http://schemas.openxmlformats.org/officeDocument/2006/relationships/slideLayout" Target="../slideLayouts/slideLayout276.xml"/><Relationship Id="rId8" Type="http://schemas.openxmlformats.org/officeDocument/2006/relationships/slideLayout" Target="../slideLayouts/slideLayout207.xml"/><Relationship Id="rId51" Type="http://schemas.openxmlformats.org/officeDocument/2006/relationships/slideLayout" Target="../slideLayouts/slideLayout250.xml"/><Relationship Id="rId72" Type="http://schemas.openxmlformats.org/officeDocument/2006/relationships/slideLayout" Target="../slideLayouts/slideLayout271.xml"/><Relationship Id="rId80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11.xml"/><Relationship Id="rId17" Type="http://schemas.openxmlformats.org/officeDocument/2006/relationships/slideLayout" Target="../slideLayouts/slideLayout216.xml"/><Relationship Id="rId25" Type="http://schemas.openxmlformats.org/officeDocument/2006/relationships/slideLayout" Target="../slideLayouts/slideLayout224.xml"/><Relationship Id="rId33" Type="http://schemas.openxmlformats.org/officeDocument/2006/relationships/slideLayout" Target="../slideLayouts/slideLayout232.xml"/><Relationship Id="rId38" Type="http://schemas.openxmlformats.org/officeDocument/2006/relationships/slideLayout" Target="../slideLayouts/slideLayout237.xml"/><Relationship Id="rId46" Type="http://schemas.openxmlformats.org/officeDocument/2006/relationships/slideLayout" Target="../slideLayouts/slideLayout245.xml"/><Relationship Id="rId59" Type="http://schemas.openxmlformats.org/officeDocument/2006/relationships/slideLayout" Target="../slideLayouts/slideLayout258.xml"/><Relationship Id="rId67" Type="http://schemas.openxmlformats.org/officeDocument/2006/relationships/slideLayout" Target="../slideLayouts/slideLayout266.xml"/><Relationship Id="rId20" Type="http://schemas.openxmlformats.org/officeDocument/2006/relationships/slideLayout" Target="../slideLayouts/slideLayout219.xml"/><Relationship Id="rId41" Type="http://schemas.openxmlformats.org/officeDocument/2006/relationships/slideLayout" Target="../slideLayouts/slideLayout240.xml"/><Relationship Id="rId54" Type="http://schemas.openxmlformats.org/officeDocument/2006/relationships/slideLayout" Target="../slideLayouts/slideLayout253.xml"/><Relationship Id="rId62" Type="http://schemas.openxmlformats.org/officeDocument/2006/relationships/slideLayout" Target="../slideLayouts/slideLayout261.xml"/><Relationship Id="rId70" Type="http://schemas.openxmlformats.org/officeDocument/2006/relationships/slideLayout" Target="../slideLayouts/slideLayout269.xml"/><Relationship Id="rId75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5" Type="http://schemas.openxmlformats.org/officeDocument/2006/relationships/slideLayout" Target="../slideLayouts/slideLayout214.xml"/><Relationship Id="rId23" Type="http://schemas.openxmlformats.org/officeDocument/2006/relationships/slideLayout" Target="../slideLayouts/slideLayout222.xml"/><Relationship Id="rId28" Type="http://schemas.openxmlformats.org/officeDocument/2006/relationships/slideLayout" Target="../slideLayouts/slideLayout227.xml"/><Relationship Id="rId36" Type="http://schemas.openxmlformats.org/officeDocument/2006/relationships/slideLayout" Target="../slideLayouts/slideLayout235.xml"/><Relationship Id="rId49" Type="http://schemas.openxmlformats.org/officeDocument/2006/relationships/slideLayout" Target="../slideLayouts/slideLayout248.xml"/><Relationship Id="rId57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09.xml"/><Relationship Id="rId31" Type="http://schemas.openxmlformats.org/officeDocument/2006/relationships/slideLayout" Target="../slideLayouts/slideLayout230.xml"/><Relationship Id="rId44" Type="http://schemas.openxmlformats.org/officeDocument/2006/relationships/slideLayout" Target="../slideLayouts/slideLayout243.xml"/><Relationship Id="rId52" Type="http://schemas.openxmlformats.org/officeDocument/2006/relationships/slideLayout" Target="../slideLayouts/slideLayout251.xml"/><Relationship Id="rId60" Type="http://schemas.openxmlformats.org/officeDocument/2006/relationships/slideLayout" Target="../slideLayouts/slideLayout259.xml"/><Relationship Id="rId65" Type="http://schemas.openxmlformats.org/officeDocument/2006/relationships/slideLayout" Target="../slideLayouts/slideLayout264.xml"/><Relationship Id="rId73" Type="http://schemas.openxmlformats.org/officeDocument/2006/relationships/slideLayout" Target="../slideLayouts/slideLayout272.xml"/><Relationship Id="rId78" Type="http://schemas.openxmlformats.org/officeDocument/2006/relationships/slideLayout" Target="../slideLayouts/slideLayout277.xml"/><Relationship Id="rId81" Type="http://schemas.openxmlformats.org/officeDocument/2006/relationships/theme" Target="../theme/theme6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2.xml"/><Relationship Id="rId18" Type="http://schemas.openxmlformats.org/officeDocument/2006/relationships/slideLayout" Target="../slideLayouts/slideLayout217.xml"/><Relationship Id="rId39" Type="http://schemas.openxmlformats.org/officeDocument/2006/relationships/slideLayout" Target="../slideLayouts/slideLayout238.xml"/><Relationship Id="rId34" Type="http://schemas.openxmlformats.org/officeDocument/2006/relationships/slideLayout" Target="../slideLayouts/slideLayout233.xml"/><Relationship Id="rId50" Type="http://schemas.openxmlformats.org/officeDocument/2006/relationships/slideLayout" Target="../slideLayouts/slideLayout249.xml"/><Relationship Id="rId55" Type="http://schemas.openxmlformats.org/officeDocument/2006/relationships/slideLayout" Target="../slideLayouts/slideLayout254.xml"/><Relationship Id="rId76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06.xml"/><Relationship Id="rId71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01.xml"/><Relationship Id="rId29" Type="http://schemas.openxmlformats.org/officeDocument/2006/relationships/slideLayout" Target="../slideLayouts/slideLayout228.xml"/><Relationship Id="rId24" Type="http://schemas.openxmlformats.org/officeDocument/2006/relationships/slideLayout" Target="../slideLayouts/slideLayout223.xml"/><Relationship Id="rId40" Type="http://schemas.openxmlformats.org/officeDocument/2006/relationships/slideLayout" Target="../slideLayouts/slideLayout239.xml"/><Relationship Id="rId45" Type="http://schemas.openxmlformats.org/officeDocument/2006/relationships/slideLayout" Target="../slideLayouts/slideLayout244.xml"/><Relationship Id="rId66" Type="http://schemas.openxmlformats.org/officeDocument/2006/relationships/slideLayout" Target="../slideLayouts/slideLayout2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3855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791835"/>
            <a:ext cx="11304000" cy="44481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8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14968" y="6375331"/>
            <a:ext cx="635000" cy="27432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146046A-1DD2-5EA1-6DF2-E4D3396BA16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15194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876" r:id="rId28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fr-FR" sz="2400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226800" indent="-226800" algn="l" defTabSz="685800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3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457200" indent="-226800" algn="l" defTabSz="685800" rtl="0" eaLnBrk="1" latinLnBrk="0" hangingPunct="1">
        <a:lnSpc>
          <a:spcPct val="125000"/>
        </a:lnSpc>
        <a:spcBef>
          <a:spcPts val="0"/>
        </a:spcBef>
        <a:buFontTx/>
        <a:buBlip>
          <a:blip r:embed="rId3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684000" indent="-226800" algn="l" defTabSz="685800" rtl="0" eaLnBrk="1" latinLnBrk="0" hangingPunct="1">
        <a:lnSpc>
          <a:spcPct val="125000"/>
        </a:lnSpc>
        <a:spcBef>
          <a:spcPts val="0"/>
        </a:spcBef>
        <a:buFontTx/>
        <a:buBlip>
          <a:blip r:embed="rId3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6858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710401"/>
            <a:ext cx="11313600" cy="7482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944000"/>
            <a:ext cx="11304000" cy="42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internal use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07571A5-8F39-16C8-67DB-E22DD4660A8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47976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5" r:id="rId48"/>
    <p:sldLayoutId id="2147483766" r:id="rId49"/>
    <p:sldLayoutId id="2147483767" r:id="rId50"/>
    <p:sldLayoutId id="2147483768" r:id="rId51"/>
    <p:sldLayoutId id="2147483769" r:id="rId52"/>
    <p:sldLayoutId id="2147483770" r:id="rId53"/>
    <p:sldLayoutId id="2147483771" r:id="rId54"/>
    <p:sldLayoutId id="2147483772" r:id="rId55"/>
    <p:sldLayoutId id="2147483773" r:id="rId56"/>
    <p:sldLayoutId id="2147483774" r:id="rId57"/>
    <p:sldLayoutId id="2147483775" r:id="rId58"/>
    <p:sldLayoutId id="2147483776" r:id="rId59"/>
    <p:sldLayoutId id="2147483777" r:id="rId60"/>
    <p:sldLayoutId id="2147483778" r:id="rId61"/>
    <p:sldLayoutId id="2147483779" r:id="rId62"/>
    <p:sldLayoutId id="2147483780" r:id="rId63"/>
    <p:sldLayoutId id="2147483781" r:id="rId64"/>
    <p:sldLayoutId id="2147483782" r:id="rId65"/>
    <p:sldLayoutId id="2147483783" r:id="rId66"/>
    <p:sldLayoutId id="2147483784" r:id="rId67"/>
    <p:sldLayoutId id="2147483785" r:id="rId68"/>
    <p:sldLayoutId id="2147483786" r:id="rId69"/>
    <p:sldLayoutId id="2147483787" r:id="rId70"/>
    <p:sldLayoutId id="2147483788" r:id="rId71"/>
    <p:sldLayoutId id="2147483789" r:id="rId72"/>
    <p:sldLayoutId id="2147483790" r:id="rId73"/>
    <p:sldLayoutId id="2147483791" r:id="rId74"/>
    <p:sldLayoutId id="2147483792" r:id="rId75"/>
    <p:sldLayoutId id="2147483793" r:id="rId76"/>
    <p:sldLayoutId id="2147483794" r:id="rId77"/>
    <p:sldLayoutId id="2147483795" r:id="rId7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FR" sz="2933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2392" indent="-302392" algn="l" defTabSz="914377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8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09585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11977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710401"/>
            <a:ext cx="11313600" cy="7482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944000"/>
            <a:ext cx="11304000" cy="42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internal use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55929E7-1C77-8848-BA40-69F9D96D523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76013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  <p:sldLayoutId id="2147483821" r:id="rId25"/>
    <p:sldLayoutId id="2147483822" r:id="rId26"/>
    <p:sldLayoutId id="2147483823" r:id="rId27"/>
    <p:sldLayoutId id="2147483824" r:id="rId28"/>
    <p:sldLayoutId id="2147483825" r:id="rId29"/>
    <p:sldLayoutId id="2147483826" r:id="rId30"/>
    <p:sldLayoutId id="2147483827" r:id="rId31"/>
    <p:sldLayoutId id="2147483828" r:id="rId32"/>
    <p:sldLayoutId id="2147483829" r:id="rId33"/>
    <p:sldLayoutId id="2147483830" r:id="rId34"/>
    <p:sldLayoutId id="2147483831" r:id="rId35"/>
    <p:sldLayoutId id="2147483832" r:id="rId36"/>
    <p:sldLayoutId id="2147483833" r:id="rId37"/>
    <p:sldLayoutId id="2147483834" r:id="rId38"/>
    <p:sldLayoutId id="2147483835" r:id="rId39"/>
    <p:sldLayoutId id="2147483836" r:id="rId40"/>
    <p:sldLayoutId id="2147483837" r:id="rId41"/>
    <p:sldLayoutId id="2147483838" r:id="rId42"/>
    <p:sldLayoutId id="2147483839" r:id="rId43"/>
    <p:sldLayoutId id="2147483840" r:id="rId44"/>
    <p:sldLayoutId id="2147483841" r:id="rId45"/>
    <p:sldLayoutId id="2147483842" r:id="rId46"/>
    <p:sldLayoutId id="2147483843" r:id="rId47"/>
    <p:sldLayoutId id="2147483844" r:id="rId48"/>
    <p:sldLayoutId id="2147483845" r:id="rId49"/>
    <p:sldLayoutId id="2147483846" r:id="rId50"/>
    <p:sldLayoutId id="2147483847" r:id="rId51"/>
    <p:sldLayoutId id="2147483848" r:id="rId52"/>
    <p:sldLayoutId id="2147483849" r:id="rId53"/>
    <p:sldLayoutId id="2147483850" r:id="rId54"/>
    <p:sldLayoutId id="2147483851" r:id="rId55"/>
    <p:sldLayoutId id="2147483852" r:id="rId56"/>
    <p:sldLayoutId id="2147483853" r:id="rId57"/>
    <p:sldLayoutId id="2147483854" r:id="rId58"/>
    <p:sldLayoutId id="2147483855" r:id="rId59"/>
    <p:sldLayoutId id="2147483856" r:id="rId60"/>
    <p:sldLayoutId id="2147483857" r:id="rId61"/>
    <p:sldLayoutId id="2147483858" r:id="rId62"/>
    <p:sldLayoutId id="2147483859" r:id="rId63"/>
    <p:sldLayoutId id="2147483860" r:id="rId64"/>
    <p:sldLayoutId id="2147483861" r:id="rId65"/>
    <p:sldLayoutId id="2147483862" r:id="rId66"/>
    <p:sldLayoutId id="2147483863" r:id="rId67"/>
    <p:sldLayoutId id="2147483864" r:id="rId68"/>
    <p:sldLayoutId id="2147483865" r:id="rId69"/>
    <p:sldLayoutId id="2147483866" r:id="rId70"/>
    <p:sldLayoutId id="2147483867" r:id="rId71"/>
    <p:sldLayoutId id="2147483868" r:id="rId72"/>
    <p:sldLayoutId id="2147483869" r:id="rId73"/>
    <p:sldLayoutId id="2147483870" r:id="rId74"/>
    <p:sldLayoutId id="2147483871" r:id="rId75"/>
    <p:sldLayoutId id="2147483872" r:id="rId76"/>
    <p:sldLayoutId id="2147483873" r:id="rId77"/>
    <p:sldLayoutId id="2147483874" r:id="rId78"/>
    <p:sldLayoutId id="2147483875" r:id="rId7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FR" sz="2933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2392" indent="-302392" algn="l" defTabSz="914377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81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09585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1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11977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1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Black"/>
              <a:buNone/>
              <a:defRPr sz="3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1"/>
            <a:endParaRPr lang="en-GB"/>
          </a:p>
          <a:p>
            <a:endParaRPr lang="en-GB"/>
          </a:p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7EBB67-8EB7-BBEA-2BC2-88BBB00886AB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3" name="Google Shape;771;p119">
              <a:extLst>
                <a:ext uri="{FF2B5EF4-FFF2-40B4-BE49-F238E27FC236}">
                  <a16:creationId xmlns:a16="http://schemas.microsoft.com/office/drawing/2014/main" id="{A8EA384D-931E-78B6-6E67-98176DA4A21A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" name="Google Shape;772;p119">
              <a:extLst>
                <a:ext uri="{FF2B5EF4-FFF2-40B4-BE49-F238E27FC236}">
                  <a16:creationId xmlns:a16="http://schemas.microsoft.com/office/drawing/2014/main" id="{09A90546-216C-C30B-AF37-638664D9A5A7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bg1"/>
                  </a:solidFill>
                </a:rPr>
                <a:t>Coupa Supplier Training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A1D9CD8-5439-93CE-76BD-168374EEA16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532851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8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52396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5696">
          <p15:clr>
            <a:srgbClr val="F26B43"/>
          </p15:clr>
        </p15:guide>
        <p15:guide id="3" orient="horz" pos="282">
          <p15:clr>
            <a:srgbClr val="F26B43"/>
          </p15:clr>
        </p15:guide>
        <p15:guide id="4" orient="horz" pos="656">
          <p15:clr>
            <a:srgbClr val="F26B43"/>
          </p15:clr>
        </p15:guide>
        <p15:guide id="5" pos="5576">
          <p15:clr>
            <a:srgbClr val="F26B43"/>
          </p15:clr>
        </p15:guide>
        <p15:guide id="6" pos="192">
          <p15:clr>
            <a:srgbClr val="F26B43"/>
          </p15:clr>
        </p15:guide>
        <p15:guide id="7" orient="horz" pos="2888">
          <p15:clr>
            <a:srgbClr val="F26B43"/>
          </p15:clr>
        </p15:guide>
        <p15:guide id="8" orient="horz" pos="2936">
          <p15:clr>
            <a:srgbClr val="F26B43"/>
          </p15:clr>
        </p15:guide>
        <p15:guide id="9" orient="horz" pos="3200">
          <p15:clr>
            <a:srgbClr val="F26B43"/>
          </p15:clr>
        </p15:guide>
        <p15:guide id="10" orient="horz" pos="72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78117E5-133E-4664-95E1-53188DE7F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676656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2F5E4E1-B229-4906-B8ED-72536612D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201" y="1426465"/>
            <a:ext cx="10194470" cy="48981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80975" marR="0" lvl="2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361950" marR="0" lvl="3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542925" marR="0" lvl="4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049FD284-7F6F-46C0-88B4-E118EE2732A5}"/>
              </a:ext>
            </a:extLst>
          </p:cNvPr>
          <p:cNvSpPr txBox="1">
            <a:spLocks/>
          </p:cNvSpPr>
          <p:nvPr userDrawn="1"/>
        </p:nvSpPr>
        <p:spPr>
          <a:xfrm>
            <a:off x="10946607" y="644987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GB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FC3086-F06B-49A0-8AE1-2C3D6AEFB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8967794" y="647841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Document Classification: KPMG Confidential</a:t>
            </a:r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466637ED-AB80-4A95-BBF1-2134C5F24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44987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467D87-3944-45B8-85C1-3714D815C475}"/>
              </a:ext>
            </a:extLst>
          </p:cNvPr>
          <p:cNvCxnSpPr/>
          <p:nvPr userDrawn="1"/>
        </p:nvCxnSpPr>
        <p:spPr>
          <a:xfrm>
            <a:off x="10928548" y="6449877"/>
            <a:ext cx="0" cy="149412"/>
          </a:xfrm>
          <a:prstGeom prst="line">
            <a:avLst/>
          </a:prstGeom>
          <a:noFill/>
          <a:ln w="6350" cap="flat" cmpd="sng" algn="ctr">
            <a:solidFill>
              <a:srgbClr val="1E49E2"/>
            </a:solidFill>
            <a:prstDash val="solid"/>
            <a:miter lim="800000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7B1953-D7B9-40C1-8773-18F72EE4C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885685" y="644987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© 2025 Copyright owned by one or more of the KPMG International entities. KPMG International entities provide no services to clients.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B63DA3-D5B3-A3B7-C83F-56C00A6F07A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426666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5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84">
          <p15:clr>
            <a:srgbClr val="F26B43"/>
          </p15:clr>
        </p15:guide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97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710401"/>
            <a:ext cx="11313600" cy="7482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944000"/>
            <a:ext cx="11304000" cy="42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internal use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82F7FDE-14F8-2D72-F922-9D339800870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41826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  <p:sldLayoutId id="2147483913" r:id="rId19"/>
    <p:sldLayoutId id="2147483914" r:id="rId20"/>
    <p:sldLayoutId id="2147483915" r:id="rId21"/>
    <p:sldLayoutId id="2147483916" r:id="rId22"/>
    <p:sldLayoutId id="2147483917" r:id="rId23"/>
    <p:sldLayoutId id="2147483918" r:id="rId24"/>
    <p:sldLayoutId id="2147483919" r:id="rId25"/>
    <p:sldLayoutId id="2147483920" r:id="rId26"/>
    <p:sldLayoutId id="2147483921" r:id="rId27"/>
    <p:sldLayoutId id="2147483922" r:id="rId28"/>
    <p:sldLayoutId id="2147483923" r:id="rId29"/>
    <p:sldLayoutId id="2147483924" r:id="rId30"/>
    <p:sldLayoutId id="2147483925" r:id="rId31"/>
    <p:sldLayoutId id="2147483926" r:id="rId32"/>
    <p:sldLayoutId id="2147483927" r:id="rId33"/>
    <p:sldLayoutId id="2147483928" r:id="rId34"/>
    <p:sldLayoutId id="2147483929" r:id="rId35"/>
    <p:sldLayoutId id="2147483930" r:id="rId36"/>
    <p:sldLayoutId id="2147483931" r:id="rId37"/>
    <p:sldLayoutId id="2147483932" r:id="rId38"/>
    <p:sldLayoutId id="2147483933" r:id="rId39"/>
    <p:sldLayoutId id="2147483934" r:id="rId40"/>
    <p:sldLayoutId id="2147483935" r:id="rId41"/>
    <p:sldLayoutId id="2147483936" r:id="rId42"/>
    <p:sldLayoutId id="2147483937" r:id="rId43"/>
    <p:sldLayoutId id="2147483938" r:id="rId44"/>
    <p:sldLayoutId id="2147483939" r:id="rId45"/>
    <p:sldLayoutId id="2147483940" r:id="rId46"/>
    <p:sldLayoutId id="2147483941" r:id="rId47"/>
    <p:sldLayoutId id="2147483943" r:id="rId48"/>
    <p:sldLayoutId id="2147483944" r:id="rId49"/>
    <p:sldLayoutId id="2147483945" r:id="rId50"/>
    <p:sldLayoutId id="2147483946" r:id="rId51"/>
    <p:sldLayoutId id="2147483947" r:id="rId52"/>
    <p:sldLayoutId id="2147483948" r:id="rId53"/>
    <p:sldLayoutId id="2147483949" r:id="rId54"/>
    <p:sldLayoutId id="2147483950" r:id="rId55"/>
    <p:sldLayoutId id="2147483951" r:id="rId56"/>
    <p:sldLayoutId id="2147483952" r:id="rId57"/>
    <p:sldLayoutId id="2147483953" r:id="rId58"/>
    <p:sldLayoutId id="2147483954" r:id="rId59"/>
    <p:sldLayoutId id="2147483955" r:id="rId60"/>
    <p:sldLayoutId id="2147483956" r:id="rId61"/>
    <p:sldLayoutId id="2147483957" r:id="rId62"/>
    <p:sldLayoutId id="2147483958" r:id="rId63"/>
    <p:sldLayoutId id="2147483959" r:id="rId64"/>
    <p:sldLayoutId id="2147483960" r:id="rId65"/>
    <p:sldLayoutId id="2147483961" r:id="rId66"/>
    <p:sldLayoutId id="2147483962" r:id="rId67"/>
    <p:sldLayoutId id="2147483963" r:id="rId68"/>
    <p:sldLayoutId id="2147483964" r:id="rId69"/>
    <p:sldLayoutId id="2147483965" r:id="rId70"/>
    <p:sldLayoutId id="2147483966" r:id="rId71"/>
    <p:sldLayoutId id="2147483967" r:id="rId72"/>
    <p:sldLayoutId id="2147483968" r:id="rId73"/>
    <p:sldLayoutId id="2147483969" r:id="rId74"/>
    <p:sldLayoutId id="2147483970" r:id="rId75"/>
    <p:sldLayoutId id="2147483971" r:id="rId76"/>
    <p:sldLayoutId id="2147483972" r:id="rId77"/>
    <p:sldLayoutId id="2147483973" r:id="rId78"/>
    <p:sldLayoutId id="2147483975" r:id="rId79"/>
    <p:sldLayoutId id="2147483976" r:id="rId8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FR" sz="2933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2392" indent="-302392" algn="l" defTabSz="914377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82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09585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2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11977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2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B5A03-817F-436A-7CAA-DD7231152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E457D-4C78-A576-7CF2-D93157B844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/>
          </p:nvPr>
        </p:nvSpPr>
        <p:spPr>
          <a:xfrm>
            <a:off x="1041647" y="1711204"/>
            <a:ext cx="10108703" cy="2759195"/>
          </a:xfrm>
        </p:spPr>
        <p:txBody>
          <a:bodyPr anchor="ctr"/>
          <a:lstStyle/>
          <a:p>
            <a:r>
              <a:rPr lang="en-GB" sz="4500" b="1"/>
              <a:t>Coupa Supplier Portal (CSP) Training </a:t>
            </a:r>
          </a:p>
        </p:txBody>
      </p:sp>
    </p:spTree>
    <p:extLst>
      <p:ext uri="{BB962C8B-B14F-4D97-AF65-F5344CB8AC3E}">
        <p14:creationId xmlns:p14="http://schemas.microsoft.com/office/powerpoint/2010/main" val="1390380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BAE7A-0AB6-3428-EEDC-A69E3AD0F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6D306A-1046-541D-D111-05AC0855932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28000" y="2954999"/>
            <a:ext cx="1118105" cy="443199"/>
          </a:xfrm>
        </p:spPr>
        <p:txBody>
          <a:bodyPr anchor="b"/>
          <a:lstStyle/>
          <a:p>
            <a:r>
              <a:rPr lang="en-GB"/>
              <a:t>15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7AC674-4AB4-48F0-D770-4608A43A7C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0" y="2954999"/>
            <a:ext cx="7196909" cy="443199"/>
          </a:xfrm>
        </p:spPr>
        <p:txBody>
          <a:bodyPr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Manage Notifications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64555-1FAE-6E83-822B-2B97BDD8F8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7000" y="6427788"/>
            <a:ext cx="635000" cy="2746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9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4710B-9665-0C34-441B-15F06D4AC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9196FD-2CFB-AA30-BBDC-EE30B0927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44" y="1402138"/>
            <a:ext cx="5869394" cy="1267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121997-5F48-6E3E-8DDD-1554D8FFA9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778"/>
          <a:stretch>
            <a:fillRect/>
          </a:stretch>
        </p:blipFill>
        <p:spPr>
          <a:xfrm>
            <a:off x="517553" y="3350749"/>
            <a:ext cx="5438008" cy="2563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F9CFA4D-D690-8201-F005-C169AF96C0BC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F2027276-B5E2-B9A7-4C31-2442D10CB4E4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How to Manage Notifications</a:t>
            </a: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B7611B4D-A50E-840D-CBBE-C8494AD1217E}"/>
              </a:ext>
            </a:extLst>
          </p:cNvPr>
          <p:cNvSpPr/>
          <p:nvPr/>
        </p:nvSpPr>
        <p:spPr>
          <a:xfrm>
            <a:off x="6563520" y="1379005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Managing Notifications </a:t>
            </a:r>
          </a:p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To manage CSP notifications, on the CSP </a:t>
            </a:r>
            <a:r>
              <a:rPr lang="en-GB" sz="1200" b="1">
                <a:cs typeface="Calibri" panose="020F0502020204030204" pitchFamily="34" charset="0"/>
              </a:rPr>
              <a:t>homepage</a:t>
            </a:r>
            <a:r>
              <a:rPr lang="en-GB" sz="1200">
                <a:cs typeface="Calibri" panose="020F0502020204030204" pitchFamily="34" charset="0"/>
              </a:rPr>
              <a:t>: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GB" sz="1200">
                <a:latin typeface="+mj-lt"/>
                <a:cs typeface="Calibri" panose="020F0502020204030204" pitchFamily="34" charset="0"/>
              </a:rPr>
              <a:t>Click on </a:t>
            </a:r>
            <a:r>
              <a:rPr lang="en-GB" sz="1200" b="1">
                <a:latin typeface="+mj-lt"/>
                <a:cs typeface="Calibri" panose="020F0502020204030204" pitchFamily="34" charset="0"/>
              </a:rPr>
              <a:t>“NOTIFICATIONS”</a:t>
            </a:r>
            <a:r>
              <a:rPr lang="en-GB" sz="1200">
                <a:latin typeface="+mj-lt"/>
                <a:cs typeface="Calibri" panose="020F0502020204030204" pitchFamily="34" charset="0"/>
              </a:rPr>
              <a:t> at the top of your screen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GB" sz="1200">
                <a:latin typeface="+mj-lt"/>
                <a:cs typeface="Calibri" panose="020F0502020204030204" pitchFamily="34" charset="0"/>
              </a:rPr>
              <a:t>Click on the </a:t>
            </a:r>
            <a:r>
              <a:rPr lang="en-GB" sz="1200" b="1">
                <a:latin typeface="+mj-lt"/>
                <a:cs typeface="Calibri" panose="020F0502020204030204" pitchFamily="34" charset="0"/>
              </a:rPr>
              <a:t>“Notification Preferences”</a:t>
            </a:r>
            <a:r>
              <a:rPr lang="en-GB" sz="1200">
                <a:latin typeface="+mj-lt"/>
                <a:cs typeface="Calibri" panose="020F0502020204030204" pitchFamily="34" charset="0"/>
              </a:rPr>
              <a:t> button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GB" sz="1200">
                <a:latin typeface="+mj-lt"/>
                <a:cs typeface="Calibri" panose="020F0502020204030204" pitchFamily="34" charset="0"/>
              </a:rPr>
              <a:t>On the </a:t>
            </a:r>
            <a:r>
              <a:rPr lang="en-GB" sz="1200" b="1">
                <a:latin typeface="+mj-lt"/>
                <a:cs typeface="Calibri" panose="020F0502020204030204" pitchFamily="34" charset="0"/>
              </a:rPr>
              <a:t>“Notification Preferences” </a:t>
            </a:r>
            <a:r>
              <a:rPr lang="en-GB" sz="1200">
                <a:latin typeface="+mj-lt"/>
                <a:cs typeface="Calibri" panose="020F0502020204030204" pitchFamily="34" charset="0"/>
              </a:rPr>
              <a:t>page, you can enable/disable </a:t>
            </a:r>
            <a:r>
              <a:rPr lang="en-GB" sz="1200" b="1">
                <a:latin typeface="+mj-lt"/>
                <a:cs typeface="Calibri" panose="020F0502020204030204" pitchFamily="34" charset="0"/>
              </a:rPr>
              <a:t>“Online”</a:t>
            </a:r>
            <a:r>
              <a:rPr lang="en-GB" sz="1200">
                <a:latin typeface="+mj-lt"/>
                <a:cs typeface="Calibri" panose="020F0502020204030204" pitchFamily="34" charset="0"/>
              </a:rPr>
              <a:t>, </a:t>
            </a:r>
            <a:r>
              <a:rPr lang="en-GB" sz="1200" b="1">
                <a:latin typeface="+mj-lt"/>
                <a:cs typeface="Calibri" panose="020F0502020204030204" pitchFamily="34" charset="0"/>
              </a:rPr>
              <a:t>“Email”</a:t>
            </a:r>
            <a:r>
              <a:rPr lang="en-GB" sz="1200">
                <a:latin typeface="+mj-lt"/>
                <a:cs typeface="Calibri" panose="020F0502020204030204" pitchFamily="34" charset="0"/>
              </a:rPr>
              <a:t>, and </a:t>
            </a:r>
            <a:r>
              <a:rPr lang="en-GB" sz="1200" b="1">
                <a:latin typeface="+mj-lt"/>
                <a:cs typeface="Calibri" panose="020F0502020204030204" pitchFamily="34" charset="0"/>
              </a:rPr>
              <a:t>“SMS” </a:t>
            </a:r>
            <a:r>
              <a:rPr lang="en-GB" sz="1200">
                <a:latin typeface="+mj-lt"/>
                <a:cs typeface="Calibri" panose="020F0502020204030204" pitchFamily="34" charset="0"/>
              </a:rPr>
              <a:t>notifications as required</a:t>
            </a:r>
            <a:endParaRPr lang="en-GB" sz="1200">
              <a:latin typeface="+mj-lt"/>
              <a:cs typeface="Arial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GB" sz="1200">
                <a:latin typeface="+mj-lt"/>
                <a:cs typeface="Arial"/>
              </a:rPr>
              <a:t>Once complete, click the </a:t>
            </a:r>
            <a:r>
              <a:rPr lang="en-GB" sz="1200" b="1">
                <a:latin typeface="+mj-lt"/>
                <a:cs typeface="Arial"/>
              </a:rPr>
              <a:t>“Save” </a:t>
            </a:r>
            <a:r>
              <a:rPr lang="en-GB" sz="1200">
                <a:latin typeface="+mj-lt"/>
                <a:cs typeface="Arial"/>
              </a:rPr>
              <a:t>button at the bottom of the page to confirm your notification settings</a:t>
            </a:r>
            <a:endParaRPr lang="en-GB" sz="1200">
              <a:latin typeface="+mj-lt"/>
              <a:cs typeface="Calibri" panose="020F0502020204030204" pitchFamily="34" charset="0"/>
            </a:endParaRPr>
          </a:p>
          <a:p>
            <a:pPr marL="304792" marR="0" lvl="0" indent="-304792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5454"/>
              </a:buClr>
              <a:buSzPts val="900"/>
              <a:buFont typeface="Arial"/>
              <a:buAutoNum type="arabicPeriod"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3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D57144F1-FC17-44EB-05C9-A97362A4221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7D85BC1F-B1DB-5955-D68B-AEBB93DD0404}"/>
              </a:ext>
            </a:extLst>
          </p:cNvPr>
          <p:cNvSpPr/>
          <p:nvPr/>
        </p:nvSpPr>
        <p:spPr>
          <a:xfrm>
            <a:off x="5183732" y="1077207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1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97C7EF-D2A7-759F-6B3F-80270FD7F2A8}"/>
              </a:ext>
            </a:extLst>
          </p:cNvPr>
          <p:cNvSpPr/>
          <p:nvPr/>
        </p:nvSpPr>
        <p:spPr>
          <a:xfrm>
            <a:off x="5187207" y="1405247"/>
            <a:ext cx="694048" cy="19495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7D89CA-D692-1FA7-CB6A-234267C64A22}"/>
              </a:ext>
            </a:extLst>
          </p:cNvPr>
          <p:cNvSpPr/>
          <p:nvPr/>
        </p:nvSpPr>
        <p:spPr>
          <a:xfrm>
            <a:off x="529443" y="3369953"/>
            <a:ext cx="3994066" cy="22619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Google Shape;2920;p170">
            <a:extLst>
              <a:ext uri="{FF2B5EF4-FFF2-40B4-BE49-F238E27FC236}">
                <a16:creationId xmlns:a16="http://schemas.microsoft.com/office/drawing/2014/main" id="{31EE020E-67E0-5D8F-BCC2-B7C349D38D91}"/>
              </a:ext>
            </a:extLst>
          </p:cNvPr>
          <p:cNvSpPr/>
          <p:nvPr/>
        </p:nvSpPr>
        <p:spPr>
          <a:xfrm>
            <a:off x="189279" y="3324636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3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2920;p170">
            <a:extLst>
              <a:ext uri="{FF2B5EF4-FFF2-40B4-BE49-F238E27FC236}">
                <a16:creationId xmlns:a16="http://schemas.microsoft.com/office/drawing/2014/main" id="{F828DD43-5D88-5743-8B7E-D515FDA65C1D}"/>
              </a:ext>
            </a:extLst>
          </p:cNvPr>
          <p:cNvSpPr/>
          <p:nvPr/>
        </p:nvSpPr>
        <p:spPr>
          <a:xfrm>
            <a:off x="4851222" y="1915408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2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341E-0D93-32BE-DDE5-0B740340D3F7}"/>
              </a:ext>
            </a:extLst>
          </p:cNvPr>
          <p:cNvSpPr/>
          <p:nvPr/>
        </p:nvSpPr>
        <p:spPr>
          <a:xfrm>
            <a:off x="5180278" y="1973284"/>
            <a:ext cx="1012703" cy="20188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Google Shape;2920;p170">
            <a:extLst>
              <a:ext uri="{FF2B5EF4-FFF2-40B4-BE49-F238E27FC236}">
                <a16:creationId xmlns:a16="http://schemas.microsoft.com/office/drawing/2014/main" id="{2BD22F0B-B09D-47AF-CCCC-9165A395167D}"/>
              </a:ext>
            </a:extLst>
          </p:cNvPr>
          <p:cNvSpPr/>
          <p:nvPr/>
        </p:nvSpPr>
        <p:spPr>
          <a:xfrm>
            <a:off x="5481605" y="5379043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4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A5B795-8D78-02BB-CF07-0125D502A7AF}"/>
              </a:ext>
            </a:extLst>
          </p:cNvPr>
          <p:cNvSpPr/>
          <p:nvPr/>
        </p:nvSpPr>
        <p:spPr>
          <a:xfrm>
            <a:off x="5485080" y="5707083"/>
            <a:ext cx="451593" cy="19495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0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E01D8-3CF6-E54F-1A00-C9BDDE82B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27BF59-56D4-02EA-4006-2D96D7D7755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28000" y="2954999"/>
            <a:ext cx="1118105" cy="443199"/>
          </a:xfrm>
        </p:spPr>
        <p:txBody>
          <a:bodyPr anchor="b"/>
          <a:lstStyle/>
          <a:p>
            <a:r>
              <a:rPr lang="en-GB"/>
              <a:t>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A81D3F-4E12-2ABD-FBCC-769EE53C7B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0" y="2954999"/>
            <a:ext cx="7196909" cy="443199"/>
          </a:xfrm>
        </p:spPr>
        <p:txBody>
          <a:bodyPr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Add Comments to Invoices and Credit Notes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BB6439-B9F7-BCC8-5957-EFC4711118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7000" y="6427788"/>
            <a:ext cx="635000" cy="2746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6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912E0-9E57-8D78-D33C-061480F02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D19CFE-98BC-23BA-7980-97601349F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00" y="1427018"/>
            <a:ext cx="5644615" cy="321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02ABF7A9-2840-11F3-A8D7-FB9BA2D07028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E4EB4572-DFF2-F9DF-68D7-F58639AA56DF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23004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How to Add Comments to </a:t>
            </a:r>
            <a:r>
              <a:rPr lang="en-GB">
                <a:solidFill>
                  <a:srgbClr val="23004C"/>
                </a:solidFill>
              </a:rPr>
              <a:t>Invoices and Credit Notes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D81B2512-A482-4DB3-641D-05670C559861}"/>
              </a:ext>
            </a:extLst>
          </p:cNvPr>
          <p:cNvSpPr/>
          <p:nvPr/>
        </p:nvSpPr>
        <p:spPr>
          <a:xfrm>
            <a:off x="6563520" y="1379005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How to Add Comments to Invoices and Credit Notes</a:t>
            </a:r>
          </a:p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To add a comment to an Invoice or Credit Note: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GB" sz="1200">
                <a:latin typeface="+mj-lt"/>
                <a:cs typeface="Calibri" panose="020F0502020204030204" pitchFamily="34" charset="0"/>
              </a:rPr>
              <a:t>Navigate to the </a:t>
            </a:r>
            <a:r>
              <a:rPr lang="en-GB" sz="1200" b="1">
                <a:latin typeface="+mj-lt"/>
                <a:cs typeface="Calibri" panose="020F0502020204030204" pitchFamily="34" charset="0"/>
              </a:rPr>
              <a:t>“Invoices” </a:t>
            </a:r>
            <a:r>
              <a:rPr lang="en-GB" sz="1200">
                <a:latin typeface="+mj-lt"/>
                <a:cs typeface="Calibri" panose="020F0502020204030204" pitchFamily="34" charset="0"/>
              </a:rPr>
              <a:t>tab, here you can view all invoices and credit notes</a:t>
            </a:r>
          </a:p>
          <a:p>
            <a:pPr marL="228600" lvl="0" indent="-228600" defTabSz="1219170"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Ensure to select Sanofi in the </a:t>
            </a:r>
            <a:r>
              <a:rPr lang="en-GB" sz="1200" b="1" kern="0">
                <a:solidFill>
                  <a:prstClr val="black"/>
                </a:solidFill>
                <a:cs typeface="Arial"/>
                <a:sym typeface="Arial"/>
              </a:rPr>
              <a:t>“Select Customer”</a:t>
            </a: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 drop-down</a:t>
            </a:r>
          </a:p>
          <a:p>
            <a:pPr marL="228600" lvl="0" indent="-228600" defTabSz="1219170"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Use the </a:t>
            </a:r>
            <a:r>
              <a:rPr lang="en-GB" sz="1200" b="1" kern="0">
                <a:solidFill>
                  <a:prstClr val="black"/>
                </a:solidFill>
                <a:cs typeface="Arial"/>
                <a:sym typeface="Arial"/>
              </a:rPr>
              <a:t>search bar </a:t>
            </a: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to search for the Invoice or Credit Note you wish to add a comment to</a:t>
            </a:r>
          </a:p>
          <a:p>
            <a:pPr marL="228600" lvl="0" indent="-228600" defTabSz="1219170"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Select the Invoice or Credit Note </a:t>
            </a:r>
            <a:r>
              <a:rPr lang="en-GB" sz="1200" b="1" kern="0">
                <a:solidFill>
                  <a:prstClr val="black"/>
                </a:solidFill>
                <a:cs typeface="Arial"/>
                <a:sym typeface="Arial"/>
              </a:rPr>
              <a:t># Link </a:t>
            </a: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under the </a:t>
            </a:r>
            <a:r>
              <a:rPr lang="en-GB" sz="1200" b="1" kern="0">
                <a:solidFill>
                  <a:prstClr val="black"/>
                </a:solidFill>
                <a:cs typeface="Arial"/>
                <a:sym typeface="Arial"/>
              </a:rPr>
              <a:t>Invoice # </a:t>
            </a: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column to open the Invoice or Credit Note</a:t>
            </a:r>
          </a:p>
          <a:p>
            <a:pPr marL="228600" lvl="0" indent="-228600" defTabSz="1219170"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Scroll to the bottom of the page and enter a comment in the </a:t>
            </a:r>
            <a:r>
              <a:rPr lang="en-GB" sz="1200" b="1" kern="0">
                <a:solidFill>
                  <a:prstClr val="black"/>
                </a:solidFill>
                <a:cs typeface="Arial"/>
                <a:sym typeface="Arial"/>
              </a:rPr>
              <a:t>Enter Comment </a:t>
            </a: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box and click the </a:t>
            </a:r>
            <a:r>
              <a:rPr lang="en-GB" sz="1200" b="1" kern="0">
                <a:solidFill>
                  <a:prstClr val="black"/>
                </a:solidFill>
                <a:cs typeface="Arial"/>
                <a:sym typeface="Arial"/>
              </a:rPr>
              <a:t>“Add Comment”</a:t>
            </a:r>
            <a:r>
              <a:rPr lang="en-GB" sz="1200" kern="0">
                <a:solidFill>
                  <a:prstClr val="black"/>
                </a:solidFill>
                <a:cs typeface="Arial"/>
                <a:sym typeface="Arial"/>
              </a:rPr>
              <a:t> button to submit the comment, You can use the @ functionality to send a notification to a specific Sanofi user*</a:t>
            </a:r>
          </a:p>
          <a:p>
            <a:pPr lvl="0" defTabSz="1219170">
              <a:spcAft>
                <a:spcPts val="600"/>
              </a:spcAft>
              <a:buClr>
                <a:srgbClr val="000000"/>
              </a:buClr>
              <a:defRPr/>
            </a:pPr>
            <a:endParaRPr lang="en-GB" sz="1200" b="1" kern="0">
              <a:solidFill>
                <a:prstClr val="black"/>
              </a:solidFill>
              <a:cs typeface="Arial"/>
              <a:sym typeface="Arial"/>
            </a:endParaRPr>
          </a:p>
          <a:p>
            <a:pPr marL="228600" lvl="0" indent="-228600" defTabSz="1219170"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  <a:defRPr/>
            </a:pPr>
            <a:endParaRPr lang="en-GB" sz="1200" kern="0">
              <a:solidFill>
                <a:prstClr val="black"/>
              </a:solidFill>
              <a:cs typeface="Arial"/>
              <a:sym typeface="Arial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GB" sz="1200">
              <a:latin typeface="+mj-lt"/>
              <a:cs typeface="Calibri" panose="020F0502020204030204" pitchFamily="34" charset="0"/>
            </a:endParaRPr>
          </a:p>
          <a:p>
            <a:pPr marL="304792" marR="0" lvl="0" indent="-304792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5454"/>
              </a:buClr>
              <a:buSzPts val="900"/>
              <a:buFont typeface="Arial"/>
              <a:buAutoNum type="arabicPeriod"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3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2CEF193B-43C7-FD4F-7D81-D75C6031A11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0C944B0D-393C-4016-CEAE-B8110AB248AB}"/>
              </a:ext>
            </a:extLst>
          </p:cNvPr>
          <p:cNvSpPr/>
          <p:nvPr/>
        </p:nvSpPr>
        <p:spPr>
          <a:xfrm>
            <a:off x="819551" y="1326589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1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163ED3-180B-BCBE-B9F3-F13ACEE6475C}"/>
              </a:ext>
            </a:extLst>
          </p:cNvPr>
          <p:cNvSpPr/>
          <p:nvPr/>
        </p:nvSpPr>
        <p:spPr>
          <a:xfrm>
            <a:off x="931396" y="1654629"/>
            <a:ext cx="472497" cy="19495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FE2DFC-32BC-B5AB-A4C0-38407DF4F043}"/>
              </a:ext>
            </a:extLst>
          </p:cNvPr>
          <p:cNvSpPr/>
          <p:nvPr/>
        </p:nvSpPr>
        <p:spPr>
          <a:xfrm>
            <a:off x="4879772" y="3473860"/>
            <a:ext cx="869867" cy="24608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Google Shape;2920;p170">
            <a:extLst>
              <a:ext uri="{FF2B5EF4-FFF2-40B4-BE49-F238E27FC236}">
                <a16:creationId xmlns:a16="http://schemas.microsoft.com/office/drawing/2014/main" id="{D52C16C4-AE24-A909-83E7-E65CF1DA4420}"/>
              </a:ext>
            </a:extLst>
          </p:cNvPr>
          <p:cNvSpPr/>
          <p:nvPr/>
        </p:nvSpPr>
        <p:spPr>
          <a:xfrm>
            <a:off x="4546534" y="3456255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3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2920;p170">
            <a:extLst>
              <a:ext uri="{FF2B5EF4-FFF2-40B4-BE49-F238E27FC236}">
                <a16:creationId xmlns:a16="http://schemas.microsoft.com/office/drawing/2014/main" id="{459EA8B2-DF6E-DE62-5443-972F2803BD2A}"/>
              </a:ext>
            </a:extLst>
          </p:cNvPr>
          <p:cNvSpPr/>
          <p:nvPr/>
        </p:nvSpPr>
        <p:spPr>
          <a:xfrm>
            <a:off x="4144641" y="2220208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2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6A7274-BB8C-7D3D-F597-4DC52DC803F8}"/>
              </a:ext>
            </a:extLst>
          </p:cNvPr>
          <p:cNvSpPr/>
          <p:nvPr/>
        </p:nvSpPr>
        <p:spPr>
          <a:xfrm>
            <a:off x="4473697" y="2278084"/>
            <a:ext cx="1733140" cy="25729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Google Shape;2920;p170">
            <a:extLst>
              <a:ext uri="{FF2B5EF4-FFF2-40B4-BE49-F238E27FC236}">
                <a16:creationId xmlns:a16="http://schemas.microsoft.com/office/drawing/2014/main" id="{B2FC1469-D142-D373-359D-D8932E09576F}"/>
              </a:ext>
            </a:extLst>
          </p:cNvPr>
          <p:cNvSpPr/>
          <p:nvPr/>
        </p:nvSpPr>
        <p:spPr>
          <a:xfrm>
            <a:off x="1048152" y="3404770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4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D4BDEC-75D4-E755-71DB-5C90A18BD892}"/>
              </a:ext>
            </a:extLst>
          </p:cNvPr>
          <p:cNvSpPr/>
          <p:nvPr/>
        </p:nvSpPr>
        <p:spPr>
          <a:xfrm>
            <a:off x="1051627" y="3732810"/>
            <a:ext cx="541647" cy="92924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19159A-46F2-365B-E6EA-8B9A7E9E1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00" y="4790225"/>
            <a:ext cx="5696792" cy="1371580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Google Shape;2969;p173">
            <a:extLst>
              <a:ext uri="{FF2B5EF4-FFF2-40B4-BE49-F238E27FC236}">
                <a16:creationId xmlns:a16="http://schemas.microsoft.com/office/drawing/2014/main" id="{D64A6EB5-04E1-D0E2-7FE1-EB6225049F18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r>
              <a:rPr lang="en-GB" sz="1100" b="1">
                <a:solidFill>
                  <a:schemeClr val="bg1"/>
                </a:solidFill>
                <a:cs typeface="Calibri" panose="020F0502020204030204" pitchFamily="34" charset="0"/>
              </a:rPr>
              <a:t>*Note: You cannot delete a comment once submitted, you are only able to edit the comment using the pencil icon.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B72070-E376-5490-AD30-10FB213A8A01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C7F15F-EE54-4331-3279-55C9DB3B0F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E1A6BE0-096F-C845-3448-E634DA3A29E2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9D7A8017-FF63-AAA2-F743-E8E827EC6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EDF8CC8-2E93-2CCC-30E4-98A53CE6C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B1FBF10E-302C-E931-9CAF-A2A45C576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B10A9FBF-0C47-DBFC-2829-150F2C494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689D14A6-511B-08FE-E189-D338F7AB8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0A5AA0E-F6EB-EB7F-6BBF-0FB74D131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2C4873E6-C693-7DEA-049C-46355451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A37E5345-245A-7D2B-2BB7-78FBB3002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E5CA4978-DDD6-9664-3833-9C2194B98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DDB6C1A-88B0-497A-70CA-89D6B49CF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5838CDD0-CB47-B5E6-A2CD-9329D3A07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2" name="Google Shape;2920;p170">
            <a:extLst>
              <a:ext uri="{FF2B5EF4-FFF2-40B4-BE49-F238E27FC236}">
                <a16:creationId xmlns:a16="http://schemas.microsoft.com/office/drawing/2014/main" id="{59465218-E33E-DAF6-250C-803A0AEB2845}"/>
              </a:ext>
            </a:extLst>
          </p:cNvPr>
          <p:cNvSpPr/>
          <p:nvPr/>
        </p:nvSpPr>
        <p:spPr>
          <a:xfrm>
            <a:off x="223806" y="4790225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5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567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5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5C349-EDF4-0E8A-4E14-6592D0BA4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00C097-29E4-3772-44F9-7421B78622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28000" y="2954999"/>
            <a:ext cx="1118105" cy="443199"/>
          </a:xfrm>
        </p:spPr>
        <p:txBody>
          <a:bodyPr anchor="b"/>
          <a:lstStyle/>
          <a:p>
            <a:r>
              <a:rPr lang="en-GB"/>
              <a:t>13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6E67ED-2B28-22E5-1821-5AC1AA7B9DC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0" y="2954999"/>
            <a:ext cx="8009692" cy="443199"/>
          </a:xfrm>
        </p:spPr>
        <p:txBody>
          <a:bodyPr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Add Additional Team Members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93BC8-E4C6-C54A-3DA4-12C1147602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7000" y="6427788"/>
            <a:ext cx="635000" cy="2746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6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ED2F7-00F3-9D9D-5749-14BC1B9EF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36B72F9-1DCA-CA79-C84B-6B6CBBD4F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00" y="1379003"/>
            <a:ext cx="5689036" cy="2164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445DC658-A90A-565E-FE68-23D283B28DB8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B08B494-CA4C-1856-70AD-B805AB2617D5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How to Add Additional Team Members (1/2)</a:t>
            </a: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F5EEB158-181B-0F80-A897-EBBAA3530FDF}"/>
              </a:ext>
            </a:extLst>
          </p:cNvPr>
          <p:cNvSpPr/>
          <p:nvPr/>
        </p:nvSpPr>
        <p:spPr>
          <a:xfrm>
            <a:off x="6563520" y="1379005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400" b="1"/>
              <a:t>Inviting Additional Team Members (1/2)</a:t>
            </a:r>
            <a:endParaRPr lang="en-GB" b="1">
              <a:solidFill>
                <a:srgbClr val="2300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200">
                <a:cs typeface="Calibri" panose="020F0502020204030204" pitchFamily="34" charset="0"/>
              </a:rPr>
              <a:t>To invite an additional user: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GB" sz="1200">
                <a:cs typeface="Calibri" panose="020F0502020204030204" pitchFamily="34" charset="0"/>
              </a:rPr>
              <a:t>Click the </a:t>
            </a:r>
            <a:r>
              <a:rPr lang="en-GB" sz="1200" b="1">
                <a:cs typeface="Calibri" panose="020F0502020204030204" pitchFamily="34" charset="0"/>
              </a:rPr>
              <a:t>“Setup” </a:t>
            </a:r>
            <a:r>
              <a:rPr lang="en-GB" sz="1200">
                <a:cs typeface="Calibri" panose="020F0502020204030204" pitchFamily="34" charset="0"/>
              </a:rPr>
              <a:t>tab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GB" sz="1200">
                <a:cs typeface="Calibri" panose="020F0502020204030204" pitchFamily="34" charset="0"/>
              </a:rPr>
              <a:t>You will be taken to the </a:t>
            </a:r>
            <a:r>
              <a:rPr lang="en-GB" sz="1200" b="1">
                <a:cs typeface="Calibri" panose="020F0502020204030204" pitchFamily="34" charset="0"/>
              </a:rPr>
              <a:t>Admin setup page, </a:t>
            </a:r>
            <a:r>
              <a:rPr lang="en-GB" sz="1200">
                <a:cs typeface="Calibri" panose="020F0502020204030204" pitchFamily="34" charset="0"/>
              </a:rPr>
              <a:t>click on the </a:t>
            </a:r>
            <a:r>
              <a:rPr lang="en-GB" sz="1200" b="1">
                <a:cs typeface="Calibri" panose="020F0502020204030204" pitchFamily="34" charset="0"/>
              </a:rPr>
              <a:t>“Invite User” </a:t>
            </a:r>
            <a:r>
              <a:rPr lang="en-GB" sz="1200">
                <a:cs typeface="Calibri" panose="020F0502020204030204" pitchFamily="34" charset="0"/>
              </a:rPr>
              <a:t>button in the </a:t>
            </a:r>
            <a:r>
              <a:rPr lang="en-GB" sz="1200" b="1">
                <a:cs typeface="Calibri" panose="020F0502020204030204" pitchFamily="34" charset="0"/>
              </a:rPr>
              <a:t>Users section</a:t>
            </a:r>
            <a:r>
              <a:rPr lang="en-GB" sz="1200">
                <a:cs typeface="Calibri" panose="020F0502020204030204" pitchFamily="34" charset="0"/>
              </a:rPr>
              <a:t>*</a:t>
            </a:r>
          </a:p>
          <a:p>
            <a:pPr>
              <a:spcAft>
                <a:spcPts val="600"/>
              </a:spcAft>
            </a:pPr>
            <a:endParaRPr lang="en-GB" sz="1200">
              <a:cs typeface="Calibri" panose="020F0502020204030204" pitchFamily="34" charset="0"/>
            </a:endParaRPr>
          </a:p>
          <a:p>
            <a:pPr marL="342900" indent="-342900" algn="l" rtl="0" eaLnBrk="1" fontAlgn="ctr" latinLnBrk="0" hangingPunct="1">
              <a:spcAft>
                <a:spcPts val="600"/>
              </a:spcAft>
              <a:buFont typeface="+mj-lt"/>
              <a:buAutoNum type="arabicPeriod"/>
            </a:pPr>
            <a:endParaRPr kumimoji="0" lang="en-GB" sz="1333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828775E1-D794-527D-352E-0978A016C2B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B6695F89-FA14-160A-EE9C-D476C00089C8}"/>
              </a:ext>
            </a:extLst>
          </p:cNvPr>
          <p:cNvSpPr/>
          <p:nvPr/>
        </p:nvSpPr>
        <p:spPr>
          <a:xfrm>
            <a:off x="4788878" y="1347370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1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2F6588-0E04-5D1F-C43D-AB054A01A9FB}"/>
              </a:ext>
            </a:extLst>
          </p:cNvPr>
          <p:cNvSpPr/>
          <p:nvPr/>
        </p:nvSpPr>
        <p:spPr>
          <a:xfrm>
            <a:off x="4826990" y="1661556"/>
            <a:ext cx="430810" cy="20188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4AC354-9827-67DC-0B09-41241E508A7F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2" name="Google Shape;2969;p173">
            <a:extLst>
              <a:ext uri="{FF2B5EF4-FFF2-40B4-BE49-F238E27FC236}">
                <a16:creationId xmlns:a16="http://schemas.microsoft.com/office/drawing/2014/main" id="{47805A1E-6E3F-3596-E45A-82884D3A002F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r>
              <a:rPr lang="en-GB" sz="1100" b="1">
                <a:solidFill>
                  <a:schemeClr val="bg1"/>
                </a:solidFill>
                <a:cs typeface="Calibri" panose="020F0502020204030204" pitchFamily="34" charset="0"/>
              </a:rPr>
              <a:t>*Note: Only CSP users with an Admin role will have permission to invite users.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73A720-2CFA-454F-1162-F08A8B8D6B26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30BE1E2-85B8-D6FF-5CA0-4A1A346C8B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635AD-2973-1D18-A7AC-26BD31063791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1A2728F5-BF3A-7BFB-1FD7-B08C408E9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3238DCB1-4747-FC07-D584-E271D7131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B67CAA0F-CDAE-F76E-B5C3-21F079D51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678BF7EC-D0F4-BA33-C842-D03BF55B4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FD1D70D0-8BD2-22C1-57A1-0DBB1DBE9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835B9F2-330A-F0FC-A89B-DB0D1FCF1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B6706811-8C46-8B06-5FAC-710F057A8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F560D9A0-C3B6-F766-644C-F92D779EF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CA0D3238-64DC-660E-A199-B8421389D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FB99E307-212E-EA75-C14B-07EC873BF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949BA84C-D28A-4DDC-3EF8-182B8CE65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5" name="Google Shape;2920;p170">
            <a:extLst>
              <a:ext uri="{FF2B5EF4-FFF2-40B4-BE49-F238E27FC236}">
                <a16:creationId xmlns:a16="http://schemas.microsoft.com/office/drawing/2014/main" id="{1E02FE77-D771-EB0B-5DBE-226E8E358718}"/>
              </a:ext>
            </a:extLst>
          </p:cNvPr>
          <p:cNvSpPr/>
          <p:nvPr/>
        </p:nvSpPr>
        <p:spPr>
          <a:xfrm>
            <a:off x="743351" y="2234061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2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E9FE28-7785-61E9-41B1-9C570C6CA981}"/>
              </a:ext>
            </a:extLst>
          </p:cNvPr>
          <p:cNvSpPr/>
          <p:nvPr/>
        </p:nvSpPr>
        <p:spPr>
          <a:xfrm>
            <a:off x="781463" y="2548247"/>
            <a:ext cx="603992" cy="20880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77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01043-D892-B28F-F9CE-0D0C02408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A83CDDD-8204-4EFA-EBEA-ED3620F217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93"/>
          <a:stretch>
            <a:fillRect/>
          </a:stretch>
        </p:blipFill>
        <p:spPr>
          <a:xfrm>
            <a:off x="1870364" y="1219200"/>
            <a:ext cx="3415145" cy="505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24827A38-308B-CAF1-B40E-5FA41313EC1B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5962284B-B39C-6A8F-CF8D-731F1942C27D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How to Add Additional Team Members (2/2)</a:t>
            </a: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4576E7FA-B18B-5A57-36C8-98203F2F66AE}"/>
              </a:ext>
            </a:extLst>
          </p:cNvPr>
          <p:cNvSpPr/>
          <p:nvPr/>
        </p:nvSpPr>
        <p:spPr>
          <a:xfrm>
            <a:off x="6563520" y="1379005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400" b="1"/>
              <a:t>Inviting Additional Team Members (2/2)</a:t>
            </a:r>
            <a:endParaRPr lang="en-GB" b="1">
              <a:solidFill>
                <a:srgbClr val="2300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3"/>
            </a:pPr>
            <a:r>
              <a:rPr lang="en-GB" sz="1200">
                <a:cs typeface="Calibri" panose="020F0502020204030204" pitchFamily="34" charset="0"/>
              </a:rPr>
              <a:t>On the pop-up </a:t>
            </a:r>
            <a:r>
              <a:rPr lang="en-GB" sz="1200" b="1">
                <a:cs typeface="Calibri" panose="020F0502020204030204" pitchFamily="34" charset="0"/>
              </a:rPr>
              <a:t>“Invite User” </a:t>
            </a:r>
            <a:r>
              <a:rPr lang="en-GB" sz="1200">
                <a:cs typeface="Calibri" panose="020F0502020204030204" pitchFamily="34" charset="0"/>
              </a:rPr>
              <a:t>screen, input the required information</a:t>
            </a:r>
          </a:p>
          <a:p>
            <a:pPr lvl="1">
              <a:spcAft>
                <a:spcPts val="600"/>
              </a:spcAft>
            </a:pPr>
            <a:r>
              <a:rPr lang="en-GB" sz="1200">
                <a:cs typeface="Calibri" panose="020F0502020204030204" pitchFamily="34" charset="0"/>
              </a:rPr>
              <a:t>3a. Input the user’s name and email address</a:t>
            </a:r>
          </a:p>
          <a:p>
            <a:pPr lvl="1">
              <a:spcAft>
                <a:spcPts val="600"/>
              </a:spcAft>
            </a:pPr>
            <a:r>
              <a:rPr lang="en-GB" sz="1200">
                <a:cs typeface="Calibri" panose="020F0502020204030204" pitchFamily="34" charset="0"/>
              </a:rPr>
              <a:t>3b. Check/uncheck appropriately the fields in the </a:t>
            </a:r>
            <a:r>
              <a:rPr lang="en-GB" sz="1200" b="1">
                <a:cs typeface="Calibri" panose="020F0502020204030204" pitchFamily="34" charset="0"/>
              </a:rPr>
              <a:t>“Permissions” </a:t>
            </a:r>
            <a:r>
              <a:rPr lang="en-GB" sz="1200">
                <a:cs typeface="Calibri" panose="020F0502020204030204" pitchFamily="34" charset="0"/>
              </a:rPr>
              <a:t>and </a:t>
            </a:r>
            <a:r>
              <a:rPr lang="en-GB" sz="1200" b="1">
                <a:cs typeface="Calibri" panose="020F0502020204030204" pitchFamily="34" charset="0"/>
              </a:rPr>
              <a:t>“Customers” </a:t>
            </a:r>
            <a:r>
              <a:rPr lang="en-GB" sz="1200">
                <a:cs typeface="Calibri" panose="020F0502020204030204" pitchFamily="34" charset="0"/>
              </a:rPr>
              <a:t>sections to control the new user’s permissions and access</a:t>
            </a:r>
          </a:p>
          <a:p>
            <a:pPr lvl="1">
              <a:spcAft>
                <a:spcPts val="600"/>
              </a:spcAft>
            </a:pPr>
            <a:r>
              <a:rPr lang="en-GB" sz="1200">
                <a:cs typeface="Calibri" panose="020F0502020204030204" pitchFamily="34" charset="0"/>
              </a:rPr>
              <a:t>3c. Once complete, click </a:t>
            </a:r>
            <a:r>
              <a:rPr lang="en-GB" sz="1200" b="1">
                <a:cs typeface="Calibri" panose="020F0502020204030204" pitchFamily="34" charset="0"/>
              </a:rPr>
              <a:t>“Send Invitation”</a:t>
            </a:r>
            <a:r>
              <a:rPr lang="en-GB" sz="1200">
                <a:cs typeface="Calibri" panose="020F0502020204030204" pitchFamily="34" charset="0"/>
              </a:rPr>
              <a:t>,</a:t>
            </a:r>
            <a:r>
              <a:rPr lang="en-GB" sz="1200" b="1">
                <a:cs typeface="Calibri" panose="020F0502020204030204" pitchFamily="34" charset="0"/>
              </a:rPr>
              <a:t> </a:t>
            </a:r>
            <a:r>
              <a:rPr lang="en-GB" sz="1200">
                <a:cs typeface="Calibri" panose="020F0502020204030204" pitchFamily="34" charset="0"/>
              </a:rPr>
              <a:t>which will issue an email invitation to the new user. The new user will need to go through the same registration and log-in process, as previously described, in order to access the CSP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3"/>
            </a:pPr>
            <a:endParaRPr lang="en-GB" sz="1200">
              <a:cs typeface="Calibri" panose="020F0502020204030204" pitchFamily="34" charset="0"/>
            </a:endParaRPr>
          </a:p>
          <a:p>
            <a:pPr marL="342900" indent="-342900" algn="l" rtl="0" eaLnBrk="1" fontAlgn="ctr" latinLnBrk="0" hangingPunct="1">
              <a:spcAft>
                <a:spcPts val="600"/>
              </a:spcAft>
              <a:buFont typeface="+mj-lt"/>
              <a:buAutoNum type="arabicPeriod" startAt="3"/>
            </a:pPr>
            <a:endParaRPr kumimoji="0" lang="en-GB" sz="1333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FFD047F1-9524-A055-C1BD-7D013A83038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BD5C2AF6-D1FE-A36A-3334-8EFD2FF5533F}"/>
              </a:ext>
            </a:extLst>
          </p:cNvPr>
          <p:cNvSpPr/>
          <p:nvPr/>
        </p:nvSpPr>
        <p:spPr>
          <a:xfrm>
            <a:off x="1477311" y="1188043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3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4A2ACD-C868-A341-D0E0-5E9AB67B2DA8}"/>
              </a:ext>
            </a:extLst>
          </p:cNvPr>
          <p:cNvSpPr/>
          <p:nvPr/>
        </p:nvSpPr>
        <p:spPr>
          <a:xfrm>
            <a:off x="1862115" y="1580892"/>
            <a:ext cx="3423393" cy="115784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6D8240-2DAE-3D06-DA3A-C81B8EF6AEC4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23" name="Google Shape;2920;p170">
            <a:extLst>
              <a:ext uri="{FF2B5EF4-FFF2-40B4-BE49-F238E27FC236}">
                <a16:creationId xmlns:a16="http://schemas.microsoft.com/office/drawing/2014/main" id="{A9C7C616-90D7-61FD-CF93-615A4FCB0FA3}"/>
              </a:ext>
            </a:extLst>
          </p:cNvPr>
          <p:cNvSpPr/>
          <p:nvPr/>
        </p:nvSpPr>
        <p:spPr>
          <a:xfrm>
            <a:off x="1477311" y="1580892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9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3a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733F86-C15D-D262-6EE8-D8F9BC459319}"/>
              </a:ext>
            </a:extLst>
          </p:cNvPr>
          <p:cNvSpPr/>
          <p:nvPr/>
        </p:nvSpPr>
        <p:spPr>
          <a:xfrm>
            <a:off x="1862115" y="2818413"/>
            <a:ext cx="3423393" cy="322909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Google Shape;2920;p170">
            <a:extLst>
              <a:ext uri="{FF2B5EF4-FFF2-40B4-BE49-F238E27FC236}">
                <a16:creationId xmlns:a16="http://schemas.microsoft.com/office/drawing/2014/main" id="{FFC2648E-4DA7-790D-0B97-89E652FC44B6}"/>
              </a:ext>
            </a:extLst>
          </p:cNvPr>
          <p:cNvSpPr/>
          <p:nvPr/>
        </p:nvSpPr>
        <p:spPr>
          <a:xfrm>
            <a:off x="1477311" y="2818413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9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3b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7A6BA7-561C-F89D-0872-2E943331F088}"/>
              </a:ext>
            </a:extLst>
          </p:cNvPr>
          <p:cNvSpPr/>
          <p:nvPr/>
        </p:nvSpPr>
        <p:spPr>
          <a:xfrm>
            <a:off x="4682836" y="6172200"/>
            <a:ext cx="512617" cy="9698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Google Shape;2920;p170">
            <a:extLst>
              <a:ext uri="{FF2B5EF4-FFF2-40B4-BE49-F238E27FC236}">
                <a16:creationId xmlns:a16="http://schemas.microsoft.com/office/drawing/2014/main" id="{3D5B89E2-A9D8-2E7C-EB6B-2441A46020BB}"/>
              </a:ext>
            </a:extLst>
          </p:cNvPr>
          <p:cNvSpPr/>
          <p:nvPr/>
        </p:nvSpPr>
        <p:spPr>
          <a:xfrm>
            <a:off x="4359057" y="6083619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9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3c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00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ECC18-BA14-2D81-18BD-FB1E425EE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2A0FBE-2D25-3544-9575-DFCCCC24C8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28000" y="2954999"/>
            <a:ext cx="1118105" cy="443199"/>
          </a:xfrm>
        </p:spPr>
        <p:txBody>
          <a:bodyPr anchor="b"/>
          <a:lstStyle/>
          <a:p>
            <a:r>
              <a:rPr lang="en-GB"/>
              <a:t>14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B2763B-2D94-8240-257D-65EE56E258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0" y="2954999"/>
            <a:ext cx="7196909" cy="443199"/>
          </a:xfrm>
        </p:spPr>
        <p:txBody>
          <a:bodyPr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Merge Accounts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57AD60-35C0-34A4-5586-F2C5493D23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7000" y="6427788"/>
            <a:ext cx="635000" cy="2746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3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4D363-AAC0-FC38-35BA-1C6A1B0B9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09BAC0D-F9C3-5BA8-B340-82EEB5EBF6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503"/>
          <a:stretch>
            <a:fillRect/>
          </a:stretch>
        </p:blipFill>
        <p:spPr>
          <a:xfrm>
            <a:off x="510903" y="1469213"/>
            <a:ext cx="5913899" cy="3373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DFE061BF-5E3F-3273-9E6A-16DA584B4390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5899295B-D65D-68C7-3F89-B0108BECE4D7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How to Merge Accounts (1/4)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B07769D5-E2C5-8EA3-888B-03CA4D02A5DC}"/>
              </a:ext>
            </a:extLst>
          </p:cNvPr>
          <p:cNvSpPr/>
          <p:nvPr/>
        </p:nvSpPr>
        <p:spPr>
          <a:xfrm>
            <a:off x="6563520" y="1379003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400" b="1"/>
              <a:t>How to Merge Accounts (1/4) </a:t>
            </a:r>
            <a:endParaRPr lang="en-GB" b="1">
              <a:solidFill>
                <a:srgbClr val="2300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200">
                <a:cs typeface="Calibri" panose="020F0502020204030204" pitchFamily="34" charset="0"/>
              </a:rPr>
              <a:t>To merge accounts: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GB" sz="1200">
                <a:cs typeface="Calibri" panose="020F0502020204030204" pitchFamily="34" charset="0"/>
              </a:rPr>
              <a:t>Click the </a:t>
            </a:r>
            <a:r>
              <a:rPr lang="en-GB" sz="1200" b="1">
                <a:cs typeface="Calibri" panose="020F0502020204030204" pitchFamily="34" charset="0"/>
              </a:rPr>
              <a:t>“Setup” </a:t>
            </a:r>
            <a:r>
              <a:rPr lang="en-GB" sz="1200">
                <a:cs typeface="Calibri" panose="020F0502020204030204" pitchFamily="34" charset="0"/>
              </a:rPr>
              <a:t>tab*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GB" sz="1200">
                <a:cs typeface="Calibri" panose="020F0502020204030204" pitchFamily="34" charset="0"/>
              </a:rPr>
              <a:t>You will be taken to the </a:t>
            </a:r>
            <a:r>
              <a:rPr lang="en-GB" sz="1200" b="1">
                <a:cs typeface="Calibri" panose="020F0502020204030204" pitchFamily="34" charset="0"/>
              </a:rPr>
              <a:t>Admin setup page, </a:t>
            </a:r>
            <a:r>
              <a:rPr lang="en-GB" sz="1200">
                <a:cs typeface="Calibri" panose="020F0502020204030204" pitchFamily="34" charset="0"/>
              </a:rPr>
              <a:t>click on the </a:t>
            </a:r>
            <a:r>
              <a:rPr lang="en-GB" sz="1200" b="1">
                <a:cs typeface="Calibri" panose="020F0502020204030204" pitchFamily="34" charset="0"/>
              </a:rPr>
              <a:t>“Merge Requests” </a:t>
            </a:r>
            <a:r>
              <a:rPr lang="en-GB" sz="1200">
                <a:cs typeface="Calibri" panose="020F0502020204030204" pitchFamily="34" charset="0"/>
              </a:rPr>
              <a:t>link in the </a:t>
            </a:r>
            <a:r>
              <a:rPr lang="en-GB" sz="1200" b="1">
                <a:cs typeface="Calibri" panose="020F0502020204030204" pitchFamily="34" charset="0"/>
              </a:rPr>
              <a:t>Users section</a:t>
            </a:r>
            <a:r>
              <a:rPr lang="en-GB" sz="1200">
                <a:cs typeface="Calibri" panose="020F0502020204030204" pitchFamily="34" charset="0"/>
              </a:rPr>
              <a:t>*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GB" sz="1200">
                <a:cs typeface="Calibri" panose="020F0502020204030204" pitchFamily="34" charset="0"/>
              </a:rPr>
              <a:t>Enter the </a:t>
            </a:r>
            <a:r>
              <a:rPr lang="en-GB" sz="1200" b="1">
                <a:cs typeface="Calibri" panose="020F0502020204030204" pitchFamily="34" charset="0"/>
              </a:rPr>
              <a:t>email address</a:t>
            </a:r>
            <a:r>
              <a:rPr lang="en-GB" sz="1200">
                <a:cs typeface="Calibri" panose="020F0502020204030204" pitchFamily="34" charset="0"/>
              </a:rPr>
              <a:t> of the account you wish to merge with and tick the </a:t>
            </a:r>
            <a:r>
              <a:rPr lang="en-GB" sz="1200" b="1">
                <a:cs typeface="Calibri" panose="020F0502020204030204" pitchFamily="34" charset="0"/>
              </a:rPr>
              <a:t>“I’m not a robot” </a:t>
            </a:r>
            <a:r>
              <a:rPr lang="en-GB" sz="1200">
                <a:cs typeface="Calibri" panose="020F0502020204030204" pitchFamily="34" charset="0"/>
              </a:rPr>
              <a:t>check box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GB" sz="1200">
                <a:cs typeface="Calibri" panose="020F0502020204030204" pitchFamily="34" charset="0"/>
              </a:rPr>
              <a:t>Click on the </a:t>
            </a:r>
            <a:r>
              <a:rPr lang="en-GB" sz="1200" b="1">
                <a:cs typeface="Calibri" panose="020F0502020204030204" pitchFamily="34" charset="0"/>
              </a:rPr>
              <a:t>“Request Merge” </a:t>
            </a:r>
            <a:r>
              <a:rPr lang="en-GB" sz="1200">
                <a:cs typeface="Calibri" panose="020F0502020204030204" pitchFamily="34" charset="0"/>
              </a:rPr>
              <a:t>button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GB" sz="1200">
              <a:cs typeface="Calibri" panose="020F05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GB" sz="1200">
              <a:cs typeface="Calibri" panose="020F05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GB" sz="1200"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GB" sz="1200">
              <a:cs typeface="Calibri" panose="020F0502020204030204" pitchFamily="34" charset="0"/>
            </a:endParaRPr>
          </a:p>
          <a:p>
            <a:pPr marL="342900" indent="-342900" algn="l" rtl="0" eaLnBrk="1" fontAlgn="ctr" latinLnBrk="0" hangingPunct="1">
              <a:spcAft>
                <a:spcPts val="600"/>
              </a:spcAft>
              <a:buFont typeface="+mj-lt"/>
              <a:buAutoNum type="arabicPeriod"/>
            </a:pPr>
            <a:endParaRPr kumimoji="0" lang="en-GB" sz="1333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B0F750E3-28DE-CF2C-345A-0BAE94A1A6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76AE5D10-A3E8-509F-1696-F4FFD637941B}"/>
              </a:ext>
            </a:extLst>
          </p:cNvPr>
          <p:cNvSpPr/>
          <p:nvPr/>
        </p:nvSpPr>
        <p:spPr>
          <a:xfrm>
            <a:off x="5924950" y="1465134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1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E7DE31-E12F-509C-90C4-23D0F1E0DF22}"/>
              </a:ext>
            </a:extLst>
          </p:cNvPr>
          <p:cNvSpPr/>
          <p:nvPr/>
        </p:nvSpPr>
        <p:spPr>
          <a:xfrm>
            <a:off x="5963062" y="1779320"/>
            <a:ext cx="430810" cy="20188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8E91AE-7DF1-D2FF-2A4F-DD469BB63176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2" name="Google Shape;2969;p173">
            <a:extLst>
              <a:ext uri="{FF2B5EF4-FFF2-40B4-BE49-F238E27FC236}">
                <a16:creationId xmlns:a16="http://schemas.microsoft.com/office/drawing/2014/main" id="{64D2749E-F665-1885-C749-1D8B4879AE12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r>
              <a:rPr lang="en-GB" sz="1100" b="1">
                <a:solidFill>
                  <a:schemeClr val="bg1"/>
                </a:solidFill>
                <a:cs typeface="Calibri" panose="020F0502020204030204" pitchFamily="34" charset="0"/>
              </a:rPr>
              <a:t>*Note: Only CSP users with an Admin role will have permission to merge CSP accounts.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796EB9-4E57-25B4-FD8C-CAE2BC115B76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83E0961-7069-5AA2-8A21-72AB6CD655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F21337-3F0A-FEA0-7887-1FDB337652E8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FB002E55-FCC0-C0B4-1622-04E6DCEE7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BEA56AF9-A7A7-71FC-0544-51A6149B6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18CAA6CA-DCF3-BDAA-A232-55AAF6DA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6B983280-26E2-11A5-5884-A1F33920C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D240F2A8-5933-B55A-349C-D8AF04744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B15D322F-56A2-7719-0817-A6FB5266E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76EAB7FB-ABED-FDC8-8132-F683E6C88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012B1148-26C3-A7E8-F6F7-7EDCE791E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040E5027-8678-6125-B15F-029586C35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E3DBF976-BFA6-9659-2C3F-59A6DA0C6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90946742-CF0B-A04A-D49C-D1738640C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5" name="Google Shape;2920;p170">
            <a:extLst>
              <a:ext uri="{FF2B5EF4-FFF2-40B4-BE49-F238E27FC236}">
                <a16:creationId xmlns:a16="http://schemas.microsoft.com/office/drawing/2014/main" id="{4C35D7F6-65B7-FABC-FEE1-6CDDF4B12EE8}"/>
              </a:ext>
            </a:extLst>
          </p:cNvPr>
          <p:cNvSpPr/>
          <p:nvPr/>
        </p:nvSpPr>
        <p:spPr>
          <a:xfrm>
            <a:off x="466260" y="2815952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2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2F1D6C-A9AE-6611-92DF-D73291691DEF}"/>
              </a:ext>
            </a:extLst>
          </p:cNvPr>
          <p:cNvSpPr/>
          <p:nvPr/>
        </p:nvSpPr>
        <p:spPr>
          <a:xfrm>
            <a:off x="504371" y="3130137"/>
            <a:ext cx="1109683" cy="22958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Google Shape;2920;p170">
            <a:extLst>
              <a:ext uri="{FF2B5EF4-FFF2-40B4-BE49-F238E27FC236}">
                <a16:creationId xmlns:a16="http://schemas.microsoft.com/office/drawing/2014/main" id="{449BA1E0-42FD-0CBA-5153-BD54FD0D627D}"/>
              </a:ext>
            </a:extLst>
          </p:cNvPr>
          <p:cNvSpPr/>
          <p:nvPr/>
        </p:nvSpPr>
        <p:spPr>
          <a:xfrm>
            <a:off x="1872497" y="2684334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3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E82CB6-D8ED-31ED-4E78-316701A808A1}"/>
              </a:ext>
            </a:extLst>
          </p:cNvPr>
          <p:cNvSpPr/>
          <p:nvPr/>
        </p:nvSpPr>
        <p:spPr>
          <a:xfrm>
            <a:off x="1910608" y="2998519"/>
            <a:ext cx="2017156" cy="83919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Google Shape;2920;p170">
            <a:extLst>
              <a:ext uri="{FF2B5EF4-FFF2-40B4-BE49-F238E27FC236}">
                <a16:creationId xmlns:a16="http://schemas.microsoft.com/office/drawing/2014/main" id="{1756E51E-FC82-4722-514E-58356C07B97E}"/>
              </a:ext>
            </a:extLst>
          </p:cNvPr>
          <p:cNvSpPr/>
          <p:nvPr/>
        </p:nvSpPr>
        <p:spPr>
          <a:xfrm>
            <a:off x="1858642" y="4166770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4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36D56D-556E-0F33-2A18-DBEFA4D2EDBD}"/>
              </a:ext>
            </a:extLst>
          </p:cNvPr>
          <p:cNvSpPr/>
          <p:nvPr/>
        </p:nvSpPr>
        <p:spPr>
          <a:xfrm>
            <a:off x="1896753" y="4480955"/>
            <a:ext cx="998847" cy="31964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1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0D09B-CDDC-B6CB-249D-F7378EE92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2674762-7834-FDAD-3F30-D419F5A11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00" y="1365149"/>
            <a:ext cx="5231135" cy="3434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63AA558C-FA68-FE59-5A88-D2F48C0386E1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59B930EE-B6B0-548C-EEB6-6F00A61BB713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How to Merge Accounts (2/4)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EB5F3281-6A42-2166-444C-B89F9B70A148}"/>
              </a:ext>
            </a:extLst>
          </p:cNvPr>
          <p:cNvSpPr/>
          <p:nvPr/>
        </p:nvSpPr>
        <p:spPr>
          <a:xfrm>
            <a:off x="6563520" y="1379005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400" b="1"/>
              <a:t>How to Merge Accounts (2/4) </a:t>
            </a:r>
            <a:endParaRPr lang="en-GB" b="1">
              <a:solidFill>
                <a:srgbClr val="2300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5"/>
            </a:pPr>
            <a:r>
              <a:rPr lang="en-GB" sz="1200">
                <a:cs typeface="Calibri" panose="020F0502020204030204" pitchFamily="34" charset="0"/>
              </a:rPr>
              <a:t>Select which account you wish to be the </a:t>
            </a:r>
            <a:r>
              <a:rPr lang="en-GB" sz="1200" b="1">
                <a:cs typeface="Calibri" panose="020F0502020204030204" pitchFamily="34" charset="0"/>
              </a:rPr>
              <a:t>account owner </a:t>
            </a:r>
            <a:r>
              <a:rPr lang="en-GB" sz="1200">
                <a:cs typeface="Calibri" panose="020F0502020204030204" pitchFamily="34" charset="0"/>
              </a:rPr>
              <a:t>using the </a:t>
            </a:r>
            <a:r>
              <a:rPr lang="en-GB" sz="1200" b="1">
                <a:cs typeface="Calibri" panose="020F0502020204030204" pitchFamily="34" charset="0"/>
              </a:rPr>
              <a:t>“Account Owner” </a:t>
            </a:r>
            <a:r>
              <a:rPr lang="en-GB" sz="1200">
                <a:cs typeface="Calibri" panose="020F0502020204030204" pitchFamily="34" charset="0"/>
              </a:rPr>
              <a:t>radio buttons and add a </a:t>
            </a:r>
            <a:r>
              <a:rPr lang="en-GB" sz="1200" b="1">
                <a:cs typeface="Calibri" panose="020F0502020204030204" pitchFamily="34" charset="0"/>
              </a:rPr>
              <a:t>“Note For the Recipient” </a:t>
            </a:r>
            <a:r>
              <a:rPr lang="en-GB" sz="1200">
                <a:cs typeface="Calibri" panose="020F0502020204030204" pitchFamily="34" charset="0"/>
              </a:rPr>
              <a:t>if required* and click on the </a:t>
            </a:r>
            <a:r>
              <a:rPr lang="en-GB" sz="1200" b="1">
                <a:cs typeface="Calibri" panose="020F0502020204030204" pitchFamily="34" charset="0"/>
              </a:rPr>
              <a:t>“I’m not a robot” </a:t>
            </a:r>
            <a:r>
              <a:rPr lang="en-GB" sz="1200">
                <a:cs typeface="Calibri" panose="020F0502020204030204" pitchFamily="34" charset="0"/>
              </a:rPr>
              <a:t>check box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5"/>
            </a:pPr>
            <a:r>
              <a:rPr lang="en-GB" sz="1200">
                <a:cs typeface="Calibri" panose="020F0502020204030204" pitchFamily="34" charset="0"/>
              </a:rPr>
              <a:t>Click on the </a:t>
            </a:r>
            <a:r>
              <a:rPr lang="en-GB" sz="1200" b="1">
                <a:cs typeface="Calibri" panose="020F0502020204030204" pitchFamily="34" charset="0"/>
              </a:rPr>
              <a:t>“Send Request” </a:t>
            </a:r>
            <a:r>
              <a:rPr lang="en-GB" sz="1200">
                <a:cs typeface="Calibri" panose="020F0502020204030204" pitchFamily="34" charset="0"/>
              </a:rPr>
              <a:t>button to send the Merge request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5"/>
            </a:pPr>
            <a:endParaRPr lang="en-GB" sz="1200">
              <a:cs typeface="Calibri" panose="020F05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5"/>
            </a:pPr>
            <a:endParaRPr lang="en-GB" sz="1200">
              <a:cs typeface="Calibri" panose="020F05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5"/>
            </a:pPr>
            <a:endParaRPr lang="en-GB" sz="1200">
              <a:cs typeface="Calibri" panose="020F05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5"/>
            </a:pPr>
            <a:endParaRPr lang="en-GB" sz="1200">
              <a:cs typeface="Calibri" panose="020F05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5"/>
            </a:pPr>
            <a:endParaRPr lang="en-GB" sz="1200"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GB" sz="1200">
              <a:cs typeface="Calibri" panose="020F0502020204030204" pitchFamily="34" charset="0"/>
            </a:endParaRPr>
          </a:p>
          <a:p>
            <a:pPr marL="342900" indent="-342900" algn="l" rtl="0" eaLnBrk="1" fontAlgn="ctr" latinLnBrk="0" hangingPunct="1">
              <a:spcAft>
                <a:spcPts val="600"/>
              </a:spcAft>
              <a:buFont typeface="+mj-lt"/>
              <a:buAutoNum type="arabicPeriod"/>
            </a:pPr>
            <a:endParaRPr kumimoji="0" lang="en-GB" sz="1333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02B62EB4-187A-49D8-905C-94267BD0527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3EB84-9502-6B79-4CAF-DA02929B97CE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2" name="Google Shape;2969;p173">
            <a:extLst>
              <a:ext uri="{FF2B5EF4-FFF2-40B4-BE49-F238E27FC236}">
                <a16:creationId xmlns:a16="http://schemas.microsoft.com/office/drawing/2014/main" id="{64C364F6-CC67-46BB-B028-B6643A6E3E8A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r>
              <a:rPr lang="en-GB" sz="1100" b="1">
                <a:solidFill>
                  <a:schemeClr val="bg1"/>
                </a:solidFill>
                <a:cs typeface="Calibri" panose="020F0502020204030204" pitchFamily="34" charset="0"/>
              </a:rPr>
              <a:t>*Note: you will still be able to log into the account with both login details.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DAFD0D-46BD-0A07-65D0-0D28294E9FB8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29749BF-C563-ED0E-8510-83F8C1FF56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D57D876-EAAF-6747-5CE0-F30C756E440B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95D51EEE-3222-BFBA-F212-613D5EE87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40F17D4D-3C68-3B01-250E-9C0B71EEE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5B6DB5F5-CB08-6980-B0A1-38F0FB3F9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E4E3B0E3-C80D-826D-C3E6-0B38CD3A8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D5309D59-C7C2-7701-A297-5C72C1A94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DCAB8B86-C6E3-3B90-C0D9-A388D040A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73B87180-5E1F-466D-24E3-95CD2A549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4D7F664A-C505-AB2B-E7B8-3F4C97F44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2689FCEA-FD93-DB9F-C3D3-4BFADC854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1E78A2BE-85BC-9325-F4F4-8CB30EF98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82198818-3B53-3A9B-2B9B-D2458BD47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5" name="Google Shape;2920;p170">
            <a:extLst>
              <a:ext uri="{FF2B5EF4-FFF2-40B4-BE49-F238E27FC236}">
                <a16:creationId xmlns:a16="http://schemas.microsoft.com/office/drawing/2014/main" id="{BCC412BD-89F6-9504-9BF9-9749F488FDE6}"/>
              </a:ext>
            </a:extLst>
          </p:cNvPr>
          <p:cNvSpPr/>
          <p:nvPr/>
        </p:nvSpPr>
        <p:spPr>
          <a:xfrm>
            <a:off x="824346" y="1042569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5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CEB552-0BCB-41A2-84F6-4874D5441629}"/>
              </a:ext>
            </a:extLst>
          </p:cNvPr>
          <p:cNvSpPr/>
          <p:nvPr/>
        </p:nvSpPr>
        <p:spPr>
          <a:xfrm>
            <a:off x="824346" y="1356754"/>
            <a:ext cx="4343400" cy="199604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Google Shape;2920;p170">
            <a:extLst>
              <a:ext uri="{FF2B5EF4-FFF2-40B4-BE49-F238E27FC236}">
                <a16:creationId xmlns:a16="http://schemas.microsoft.com/office/drawing/2014/main" id="{3654C561-59D8-8D77-361F-F3C2215A6819}"/>
              </a:ext>
            </a:extLst>
          </p:cNvPr>
          <p:cNvSpPr/>
          <p:nvPr/>
        </p:nvSpPr>
        <p:spPr>
          <a:xfrm>
            <a:off x="1512279" y="4069788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6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6B0F49-F4D5-EE32-6713-F1A52D107F56}"/>
              </a:ext>
            </a:extLst>
          </p:cNvPr>
          <p:cNvSpPr/>
          <p:nvPr/>
        </p:nvSpPr>
        <p:spPr>
          <a:xfrm>
            <a:off x="1529608" y="4405744"/>
            <a:ext cx="1088901" cy="40870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08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18290-A0D2-3D40-D3B6-471C4C9F4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833F1A7-7084-5074-CAE8-4964FEE62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5" b="6750"/>
          <a:stretch>
            <a:fillRect/>
          </a:stretch>
        </p:blipFill>
        <p:spPr bwMode="auto">
          <a:xfrm>
            <a:off x="594000" y="3020291"/>
            <a:ext cx="5602634" cy="2722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76772A2-8800-BBAB-5409-7FBBAD0C5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11"/>
          <a:stretch>
            <a:fillRect/>
          </a:stretch>
        </p:blipFill>
        <p:spPr bwMode="auto">
          <a:xfrm>
            <a:off x="594000" y="1364673"/>
            <a:ext cx="5452394" cy="1475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E1478854-B36D-60DA-B957-FBA90C606ADF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2683B0A1-0771-E86D-A669-8D038C2EC067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How to Merge Accounts (3/4)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98568797-CA6D-6515-089A-08E0FA1D2A8B}"/>
              </a:ext>
            </a:extLst>
          </p:cNvPr>
          <p:cNvSpPr/>
          <p:nvPr/>
        </p:nvSpPr>
        <p:spPr>
          <a:xfrm>
            <a:off x="6563520" y="1379005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400" b="1"/>
              <a:t>How to Merge Accounts (3/4) </a:t>
            </a:r>
            <a:endParaRPr lang="en-GB" b="1">
              <a:solidFill>
                <a:srgbClr val="2300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7"/>
            </a:pPr>
            <a:r>
              <a:rPr lang="en-GB" sz="1200">
                <a:cs typeface="Calibri" panose="020F0502020204030204" pitchFamily="34" charset="0"/>
              </a:rPr>
              <a:t>The email address you inputted during the merge request process will receive an email notification; they will need to press the </a:t>
            </a:r>
            <a:r>
              <a:rPr lang="en-GB" sz="1200" b="1">
                <a:cs typeface="Calibri" panose="020F0502020204030204" pitchFamily="34" charset="0"/>
              </a:rPr>
              <a:t>“View Merge Request” </a:t>
            </a:r>
            <a:r>
              <a:rPr lang="en-GB" sz="1200">
                <a:cs typeface="Calibri" panose="020F0502020204030204" pitchFamily="34" charset="0"/>
              </a:rPr>
              <a:t>button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7"/>
            </a:pPr>
            <a:r>
              <a:rPr lang="en-GB" sz="1200">
                <a:cs typeface="Calibri" panose="020F0502020204030204" pitchFamily="34" charset="0"/>
              </a:rPr>
              <a:t>The recipient will then be taken to the CSP and will see an </a:t>
            </a:r>
            <a:r>
              <a:rPr lang="en-GB" sz="1200" b="1">
                <a:cs typeface="Calibri" panose="020F0502020204030204" pitchFamily="34" charset="0"/>
              </a:rPr>
              <a:t>Open merge request </a:t>
            </a:r>
            <a:r>
              <a:rPr lang="en-GB" sz="1200">
                <a:cs typeface="Calibri" panose="020F0502020204030204" pitchFamily="34" charset="0"/>
              </a:rPr>
              <a:t>under the </a:t>
            </a:r>
            <a:r>
              <a:rPr lang="en-GB" sz="1200" b="1">
                <a:cs typeface="Calibri" panose="020F0502020204030204" pitchFamily="34" charset="0"/>
              </a:rPr>
              <a:t>Merge Request</a:t>
            </a:r>
            <a:r>
              <a:rPr lang="en-GB" sz="1200">
                <a:cs typeface="Calibri" panose="020F0502020204030204" pitchFamily="34" charset="0"/>
              </a:rPr>
              <a:t> section of their account, the must click on the </a:t>
            </a:r>
            <a:r>
              <a:rPr lang="en-GB" sz="1200" b="1">
                <a:cs typeface="Calibri" panose="020F0502020204030204" pitchFamily="34" charset="0"/>
              </a:rPr>
              <a:t>“Respond Button”</a:t>
            </a:r>
            <a:r>
              <a:rPr lang="en-GB" sz="1200">
                <a:cs typeface="Calibri" panose="020F0502020204030204" pitchFamily="34" charset="0"/>
              </a:rPr>
              <a:t> to accept the merge request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7"/>
            </a:pPr>
            <a:endParaRPr lang="en-GB" sz="1200"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GB" sz="1200">
              <a:cs typeface="Calibri" panose="020F05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7"/>
            </a:pPr>
            <a:endParaRPr lang="en-GB" sz="1200">
              <a:cs typeface="Calibri" panose="020F05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7"/>
            </a:pPr>
            <a:endParaRPr lang="en-GB" sz="1200">
              <a:cs typeface="Calibri" panose="020F05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7"/>
            </a:pPr>
            <a:endParaRPr lang="en-GB" sz="1200">
              <a:cs typeface="Calibri" panose="020F05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7"/>
            </a:pPr>
            <a:endParaRPr lang="en-GB" sz="1200"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GB" sz="1200">
              <a:cs typeface="Calibri" panose="020F0502020204030204" pitchFamily="34" charset="0"/>
            </a:endParaRPr>
          </a:p>
          <a:p>
            <a:pPr marL="342900" indent="-342900" algn="l" rtl="0" eaLnBrk="1" fontAlgn="ctr" latinLnBrk="0" hangingPunct="1">
              <a:spcAft>
                <a:spcPts val="600"/>
              </a:spcAft>
              <a:buFont typeface="+mj-lt"/>
              <a:buAutoNum type="arabicPeriod"/>
            </a:pPr>
            <a:endParaRPr kumimoji="0" lang="en-GB" sz="1333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83903AEF-F01A-E931-5DE8-CE0EB30362A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9A4D7C-5675-8E52-BF43-E54CEC43085E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25" name="Google Shape;2920;p170">
            <a:extLst>
              <a:ext uri="{FF2B5EF4-FFF2-40B4-BE49-F238E27FC236}">
                <a16:creationId xmlns:a16="http://schemas.microsoft.com/office/drawing/2014/main" id="{4F28A9F9-AA4E-55B2-D49E-9DCE56BEA8D7}"/>
              </a:ext>
            </a:extLst>
          </p:cNvPr>
          <p:cNvSpPr/>
          <p:nvPr/>
        </p:nvSpPr>
        <p:spPr>
          <a:xfrm>
            <a:off x="2459185" y="2504223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7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3A4E12-0D08-30BF-67D2-19944E7F77AE}"/>
              </a:ext>
            </a:extLst>
          </p:cNvPr>
          <p:cNvSpPr/>
          <p:nvPr/>
        </p:nvSpPr>
        <p:spPr>
          <a:xfrm>
            <a:off x="2805548" y="2535382"/>
            <a:ext cx="1129146" cy="2840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Google Shape;2920;p170">
            <a:extLst>
              <a:ext uri="{FF2B5EF4-FFF2-40B4-BE49-F238E27FC236}">
                <a16:creationId xmlns:a16="http://schemas.microsoft.com/office/drawing/2014/main" id="{6B582F4E-1D88-C402-AC36-C7F4770B27B1}"/>
              </a:ext>
            </a:extLst>
          </p:cNvPr>
          <p:cNvSpPr/>
          <p:nvPr/>
        </p:nvSpPr>
        <p:spPr>
          <a:xfrm>
            <a:off x="1524003" y="5032678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8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9895F1-9BF6-9C1F-83E1-A7417DFF3943}"/>
              </a:ext>
            </a:extLst>
          </p:cNvPr>
          <p:cNvSpPr/>
          <p:nvPr/>
        </p:nvSpPr>
        <p:spPr>
          <a:xfrm>
            <a:off x="1870365" y="5063836"/>
            <a:ext cx="3415143" cy="69272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91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7E9EE-C331-A5FD-8FA1-78C37463A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BD4C752-2B10-6C01-AAA3-A846B4E06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24"/>
          <a:stretch>
            <a:fillRect/>
          </a:stretch>
        </p:blipFill>
        <p:spPr bwMode="auto">
          <a:xfrm>
            <a:off x="594000" y="1379004"/>
            <a:ext cx="4205287" cy="2576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89F0C31-1BB6-8298-2157-F54B9FD31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0" y="4248265"/>
            <a:ext cx="4708385" cy="185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9C5094CF-25AD-6BA4-AA6C-687753FA0EBB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AF273CAD-AB1E-00B1-C529-250C4AEC9E65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How to Merge Accounts (4/4)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5ACEFCAE-0D5F-258B-FDD3-8086DD229A61}"/>
              </a:ext>
            </a:extLst>
          </p:cNvPr>
          <p:cNvSpPr/>
          <p:nvPr/>
        </p:nvSpPr>
        <p:spPr>
          <a:xfrm>
            <a:off x="6563520" y="1379003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400" b="1"/>
              <a:t>How to Merge Accounts (4/4) </a:t>
            </a:r>
            <a:endParaRPr lang="en-GB" b="1">
              <a:solidFill>
                <a:srgbClr val="2300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9"/>
            </a:pPr>
            <a:r>
              <a:rPr lang="en-GB" sz="1200">
                <a:cs typeface="Calibri" panose="020F0502020204030204" pitchFamily="34" charset="0"/>
              </a:rPr>
              <a:t>The recipient will need to check the </a:t>
            </a:r>
            <a:r>
              <a:rPr lang="en-GB" sz="1200" b="1">
                <a:cs typeface="Calibri" panose="020F0502020204030204" pitchFamily="34" charset="0"/>
              </a:rPr>
              <a:t>“I recognise the email address above as a coworker at my company, and agree to merge” </a:t>
            </a:r>
            <a:r>
              <a:rPr lang="en-GB" sz="1200">
                <a:cs typeface="Calibri" panose="020F0502020204030204" pitchFamily="34" charset="0"/>
              </a:rPr>
              <a:t>check box*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9"/>
            </a:pPr>
            <a:r>
              <a:rPr lang="en-GB" sz="1200">
                <a:cs typeface="Calibri" panose="020F0502020204030204" pitchFamily="34" charset="0"/>
              </a:rPr>
              <a:t>Once, this check box has been ticked they will then be able to accept the request by clicking on the </a:t>
            </a:r>
            <a:r>
              <a:rPr lang="en-GB" sz="1200" b="1">
                <a:cs typeface="Calibri" panose="020F0502020204030204" pitchFamily="34" charset="0"/>
              </a:rPr>
              <a:t>“Accept” </a:t>
            </a:r>
            <a:r>
              <a:rPr lang="en-GB" sz="1200">
                <a:cs typeface="Calibri" panose="020F0502020204030204" pitchFamily="34" charset="0"/>
              </a:rPr>
              <a:t>button – now both users will have the ability to invoice and submit payment information to linked customers on behalf of Sanofi</a:t>
            </a:r>
          </a:p>
          <a:p>
            <a:pPr>
              <a:spcAft>
                <a:spcPts val="600"/>
              </a:spcAft>
            </a:pPr>
            <a:endParaRPr lang="en-GB" sz="1200">
              <a:cs typeface="Calibri" panose="020F05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7"/>
            </a:pPr>
            <a:endParaRPr lang="en-GB" sz="1200">
              <a:cs typeface="Calibri" panose="020F05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7"/>
            </a:pPr>
            <a:endParaRPr lang="en-GB" sz="1200">
              <a:cs typeface="Calibri" panose="020F05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7"/>
            </a:pPr>
            <a:endParaRPr lang="en-GB" sz="1200">
              <a:cs typeface="Calibri" panose="020F050202020403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 startAt="7"/>
            </a:pPr>
            <a:endParaRPr lang="en-GB" sz="1200"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GB" sz="1200">
              <a:cs typeface="Calibri" panose="020F0502020204030204" pitchFamily="34" charset="0"/>
            </a:endParaRPr>
          </a:p>
          <a:p>
            <a:pPr marL="342900" indent="-342900" algn="l" rtl="0" eaLnBrk="1" fontAlgn="ctr" latinLnBrk="0" hangingPunct="1">
              <a:spcAft>
                <a:spcPts val="600"/>
              </a:spcAft>
              <a:buFont typeface="+mj-lt"/>
              <a:buAutoNum type="arabicPeriod"/>
            </a:pPr>
            <a:endParaRPr kumimoji="0" lang="en-GB" sz="1333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14491DDE-98F4-481E-9797-E1F9BB30C3A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341E0E-BE01-4C88-7934-770699CBF668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7" name="Google Shape;2920;p170">
            <a:extLst>
              <a:ext uri="{FF2B5EF4-FFF2-40B4-BE49-F238E27FC236}">
                <a16:creationId xmlns:a16="http://schemas.microsoft.com/office/drawing/2014/main" id="{9466A35F-0D6C-DD47-E5F3-A6CFFD76BCF9}"/>
              </a:ext>
            </a:extLst>
          </p:cNvPr>
          <p:cNvSpPr/>
          <p:nvPr/>
        </p:nvSpPr>
        <p:spPr>
          <a:xfrm>
            <a:off x="4426531" y="5448314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10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28AC8F-ABD8-9E3A-4315-760E11D4D223}"/>
              </a:ext>
            </a:extLst>
          </p:cNvPr>
          <p:cNvSpPr/>
          <p:nvPr/>
        </p:nvSpPr>
        <p:spPr>
          <a:xfrm>
            <a:off x="4433456" y="5784272"/>
            <a:ext cx="852053" cy="33943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Google Shape;2969;p173">
            <a:extLst>
              <a:ext uri="{FF2B5EF4-FFF2-40B4-BE49-F238E27FC236}">
                <a16:creationId xmlns:a16="http://schemas.microsoft.com/office/drawing/2014/main" id="{04F909AB-D33C-490B-2135-D5D32D287B45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r>
              <a:rPr lang="en-GB" sz="1100" b="1">
                <a:solidFill>
                  <a:schemeClr val="bg1"/>
                </a:solidFill>
                <a:cs typeface="Calibri" panose="020F0502020204030204" pitchFamily="34" charset="0"/>
              </a:rPr>
              <a:t>*Note: The user will not be able to accept the request until this check box has been ticked.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7F0DD9-1CA9-7506-12A4-4DD76DC1AE52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0E429A5-72E0-C772-683F-4B89F35BC3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372260C-1210-37AF-4C5F-C215FF0F1793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4F927866-6819-B238-A0C7-2DB98FAEF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CEB88DA0-7401-F8C1-CAD7-775DCB52E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65E7A0AB-91D0-70C6-3EF4-84C59C776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16EA46CD-0F91-BB40-A03E-0BE62EC50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AA4E4307-36B7-B212-A66E-B0AE556F2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C1019CF3-0866-5521-977A-4A40D1186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96198892-835D-DCED-1F2F-BB354C14D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8B615C87-AECB-5317-4E93-3B2696A92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14BD1E2E-883C-FDEC-C987-E6696681F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48C3B723-0F38-C09F-5C75-F1E7EE4CC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C7270F7F-BD26-035E-7C9F-D01A5548A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2" name="Google Shape;2920;p170">
            <a:extLst>
              <a:ext uri="{FF2B5EF4-FFF2-40B4-BE49-F238E27FC236}">
                <a16:creationId xmlns:a16="http://schemas.microsoft.com/office/drawing/2014/main" id="{228DE264-F8BD-8634-805D-926552D7FFD4}"/>
              </a:ext>
            </a:extLst>
          </p:cNvPr>
          <p:cNvSpPr/>
          <p:nvPr/>
        </p:nvSpPr>
        <p:spPr>
          <a:xfrm>
            <a:off x="1440876" y="2608132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9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E5611A-152C-AD6D-D866-CA5410C4EBEB}"/>
              </a:ext>
            </a:extLst>
          </p:cNvPr>
          <p:cNvSpPr/>
          <p:nvPr/>
        </p:nvSpPr>
        <p:spPr>
          <a:xfrm>
            <a:off x="1787238" y="2639291"/>
            <a:ext cx="2763979" cy="33943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04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507.8643"/>
  <p:tag name="ADV_LEFT" val="148.4791"/>
  <p:tag name="ADV_HEIGHT" val="21.81095"/>
  <p:tag name="ADV_WIDTH" val="364.0209"/>
  <p:tag name="ADV_COPYRIGH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heme/theme1.xml><?xml version="1.0" encoding="utf-8"?>
<a:theme xmlns:a="http://schemas.openxmlformats.org/drawingml/2006/main" name="Sanofi">
  <a:themeElements>
    <a:clrScheme name="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</a:spPr>
      <a:bodyPr lIns="936000" rtlCol="0" anchor="ctr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600"/>
          </a:spcAft>
          <a:buClrTx/>
          <a:buSzTx/>
          <a:buFontTx/>
          <a:buNone/>
          <a:tabLst/>
          <a:defRPr b="1" dirty="0" smtClean="0">
            <a:solidFill>
              <a:prstClr val="white"/>
            </a:solidFill>
            <a:latin typeface="Verdana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Sanofi Presentation Template - v1.11.potx" id="{210E5131-FFAE-4CB3-9012-0373BA675FBC}" vid="{FEDB0EB5-5FA6-491E-88A4-AE47CEA2F83D}"/>
    </a:ext>
  </a:extLst>
</a:theme>
</file>

<file path=ppt/theme/theme2.xml><?xml version="1.0" encoding="utf-8"?>
<a:theme xmlns:a="http://schemas.openxmlformats.org/drawingml/2006/main" name="1_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ofi Inspirational Presentation - v1.1.potx" id="{4CFEC47B-8BBC-4C05-8510-31BC64FCFB44}" vid="{BFB14AFE-52B0-4134-93B9-0F9EF24536E7}"/>
    </a:ext>
  </a:extLst>
</a:theme>
</file>

<file path=ppt/theme/theme3.xml><?xml version="1.0" encoding="utf-8"?>
<a:theme xmlns:a="http://schemas.openxmlformats.org/drawingml/2006/main" name="2_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ofi Inspirational Presentation - v1.1.potx" id="{4CFEC47B-8BBC-4C05-8510-31BC64FCFB44}" vid="{BFB14AFE-52B0-4134-93B9-0F9EF24536E7}"/>
    </a:ext>
  </a:extLst>
</a:theme>
</file>

<file path=ppt/theme/theme4.xml><?xml version="1.0" encoding="utf-8"?>
<a:theme xmlns:a="http://schemas.openxmlformats.org/drawingml/2006/main" name="1_Deliveroo new">
  <a:themeElements>
    <a:clrScheme name="Simple Dark">
      <a:dk1>
        <a:srgbClr val="FFFFFF"/>
      </a:dk1>
      <a:lt1>
        <a:srgbClr val="0E5454"/>
      </a:lt1>
      <a:dk2>
        <a:srgbClr val="03706D"/>
      </a:dk2>
      <a:lt2>
        <a:srgbClr val="01857C"/>
      </a:lt2>
      <a:accent1>
        <a:srgbClr val="00CBBC"/>
      </a:accent1>
      <a:accent2>
        <a:srgbClr val="00211F"/>
      </a:accent2>
      <a:accent3>
        <a:srgbClr val="C67DE8"/>
      </a:accent3>
      <a:accent4>
        <a:srgbClr val="FFE066"/>
      </a:accent4>
      <a:accent5>
        <a:srgbClr val="8DBDFC"/>
      </a:accent5>
      <a:accent6>
        <a:srgbClr val="85DE5E"/>
      </a:accent6>
      <a:hlink>
        <a:srgbClr val="01857C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Presentation2" id="{54978B57-5385-4442-8ABE-D0E7D9BCDD82}" vid="{AB9C9FD2-0B8F-4D8E-AD5B-A03025396FEC}"/>
    </a:ext>
  </a:extLst>
</a:theme>
</file>

<file path=ppt/theme/theme6.xml><?xml version="1.0" encoding="utf-8"?>
<a:theme xmlns:a="http://schemas.openxmlformats.org/drawingml/2006/main" name="3_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ofi Inspirational Presentation - v1.1.potx" id="{4CFEC47B-8BBC-4C05-8510-31BC64FCFB44}" vid="{BFB14AFE-52B0-4134-93B9-0F9EF24536E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1A9634AF3FF046B557E3338050F1FF" ma:contentTypeVersion="7" ma:contentTypeDescription="Create a new document." ma:contentTypeScope="" ma:versionID="3c8b453ae34dd49f431c0ff616d96286">
  <xsd:schema xmlns:xsd="http://www.w3.org/2001/XMLSchema" xmlns:xs="http://www.w3.org/2001/XMLSchema" xmlns:p="http://schemas.microsoft.com/office/2006/metadata/properties" xmlns:ns2="c67d7cd2-6fdf-429d-ba97-e7c34373c516" targetNamespace="http://schemas.microsoft.com/office/2006/metadata/properties" ma:root="true" ma:fieldsID="df50dc683a289ae1423b06fc86698e97" ns2:_="">
    <xsd:import namespace="c67d7cd2-6fdf-429d-ba97-e7c34373c5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d7cd2-6fdf-429d-ba97-e7c34373c5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01FF13-D268-40E5-845B-C66A30CDA404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c67d7cd2-6fdf-429d-ba97-e7c34373c516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AB46296-6EAD-442C-8C64-8F3B766B00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22A22-303F-42D8-96C9-232E06A4E455}">
  <ds:schemaRefs>
    <ds:schemaRef ds:uri="c67d7cd2-6fdf-429d-ba97-e7c34373c5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deff24bb-2089-4400-8c8e-f71e680378b2}" enabled="0" method="" siteId="{deff24bb-2089-4400-8c8e-f71e680378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884</Words>
  <Application>Microsoft Office PowerPoint</Application>
  <PresentationFormat>Widescreen</PresentationFormat>
  <Paragraphs>132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Aptos</vt:lpstr>
      <vt:lpstr>Arial</vt:lpstr>
      <vt:lpstr>Calibri</vt:lpstr>
      <vt:lpstr>Georgia</vt:lpstr>
      <vt:lpstr>KPMG Bold</vt:lpstr>
      <vt:lpstr>LOREAL Essentielle Light</vt:lpstr>
      <vt:lpstr>LOREAL Royale</vt:lpstr>
      <vt:lpstr>Roboto</vt:lpstr>
      <vt:lpstr>Roboto Black</vt:lpstr>
      <vt:lpstr>Roboto Medium</vt:lpstr>
      <vt:lpstr>Sanofi Sans 3 Regular</vt:lpstr>
      <vt:lpstr>Verdana</vt:lpstr>
      <vt:lpstr>Wingdings 2</vt:lpstr>
      <vt:lpstr>Sanofi</vt:lpstr>
      <vt:lpstr>1_Sanofi</vt:lpstr>
      <vt:lpstr>2_Sanofi</vt:lpstr>
      <vt:lpstr>1_Deliveroo new</vt:lpstr>
      <vt:lpstr>KPMG Widescreen [16:9] Feb 2022</vt:lpstr>
      <vt:lpstr>3_Sanofi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Hall, Rachel</dc:creator>
  <cp:lastModifiedBy>Galuska, Laszlo /HU</cp:lastModifiedBy>
  <cp:revision>5</cp:revision>
  <dcterms:created xsi:type="dcterms:W3CDTF">2025-05-16T10:24:39Z</dcterms:created>
  <dcterms:modified xsi:type="dcterms:W3CDTF">2025-09-12T14:54:34Z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0x010100F51A9634AF3FF046B557E3338050F1FF</vt:lpwstr>
  </property>
  <property fmtid="{D5CDD505-2E9C-101B-9397-08002B2CF9AE}" pid="3" name="MSIP_Label_9e3dcb88-8425-4e1d-b1a3-bd5572915bbc_Enabled">
    <vt:lpwstr>true</vt:lpwstr>
  </property>
  <property fmtid="{D5CDD505-2E9C-101B-9397-08002B2CF9AE}" pid="4" name="MSIP_Label_9e3dcb88-8425-4e1d-b1a3-bd5572915bbc_SetDate">
    <vt:lpwstr>2025-08-27T10:26:09Z</vt:lpwstr>
  </property>
  <property fmtid="{D5CDD505-2E9C-101B-9397-08002B2CF9AE}" pid="5" name="MSIP_Label_9e3dcb88-8425-4e1d-b1a3-bd5572915bbc_Method">
    <vt:lpwstr>Privileged</vt:lpwstr>
  </property>
  <property fmtid="{D5CDD505-2E9C-101B-9397-08002B2CF9AE}" pid="6" name="MSIP_Label_9e3dcb88-8425-4e1d-b1a3-bd5572915bbc_Name">
    <vt:lpwstr>Internal</vt:lpwstr>
  </property>
  <property fmtid="{D5CDD505-2E9C-101B-9397-08002B2CF9AE}" pid="7" name="MSIP_Label_9e3dcb88-8425-4e1d-b1a3-bd5572915bbc_SiteId">
    <vt:lpwstr>aca3c8d6-aa71-4e1a-a10e-03572fc58c0b</vt:lpwstr>
  </property>
  <property fmtid="{D5CDD505-2E9C-101B-9397-08002B2CF9AE}" pid="8" name="MSIP_Label_9e3dcb88-8425-4e1d-b1a3-bd5572915bbc_ActionId">
    <vt:lpwstr>a2eea1e4-2796-486e-885b-bca77c17c290</vt:lpwstr>
  </property>
  <property fmtid="{D5CDD505-2E9C-101B-9397-08002B2CF9AE}" pid="9" name="MSIP_Label_9e3dcb88-8425-4e1d-b1a3-bd5572915bbc_ContentBits">
    <vt:lpwstr>1</vt:lpwstr>
  </property>
  <property fmtid="{D5CDD505-2E9C-101B-9397-08002B2CF9AE}" pid="10" name="MSIP_Label_9e3dcb88-8425-4e1d-b1a3-bd5572915bbc_Tag">
    <vt:lpwstr>10, 0, 1, 1</vt:lpwstr>
  </property>
  <property fmtid="{D5CDD505-2E9C-101B-9397-08002B2CF9AE}" pid="11" name="ClassificationContentMarkingHeaderLocations">
    <vt:lpwstr>Sanofi:7\1_Sanofi:7\2_Sanofi:7\1_Deliveroo new:9\KPMG Widescreen [16\:9] Feb 2022:3\3_Sanofi:7</vt:lpwstr>
  </property>
  <property fmtid="{D5CDD505-2E9C-101B-9397-08002B2CF9AE}" pid="12" name="ClassificationContentMarkingHeaderText">
    <vt:lpwstr>Internal</vt:lpwstr>
  </property>
</Properties>
</file>